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5"/>
  </p:notesMasterIdLst>
  <p:handoutMasterIdLst>
    <p:handoutMasterId r:id="rId6"/>
  </p:handoutMasterIdLst>
  <p:sldIdLst>
    <p:sldId id="2147483230" r:id="rId2"/>
    <p:sldId id="2147483231" r:id="rId3"/>
    <p:sldId id="2147483232" r:id="rId4"/>
  </p:sldIdLst>
  <p:sldSz cx="12192000" cy="6858000"/>
  <p:notesSz cx="6735763" cy="9866313"/>
  <p:custDataLst>
    <p:tags r:id="rId7"/>
  </p:custData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57" userDrawn="1">
          <p15:clr>
            <a:srgbClr val="FBAE40"/>
          </p15:clr>
        </p15:guide>
        <p15:guide id="2" orient="horz" pos="216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2B3C"/>
    <a:srgbClr val="48525C"/>
    <a:srgbClr val="DBDDDD"/>
    <a:srgbClr val="F3F6F6"/>
    <a:srgbClr val="4F50B6"/>
    <a:srgbClr val="C2C7E5"/>
    <a:srgbClr val="42517F"/>
    <a:srgbClr val="2D396A"/>
    <a:srgbClr val="A0153A"/>
    <a:srgbClr val="016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8680-E054-41AD-8BC1-D1AEF772440D}">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25E5076-3810-47DD-B79F-674D7AD40C01}" styleName="濃色スタイル 1 - アクセント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濃色スタイル 1 - アクセント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濃色スタイル 1 - アクセント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濃色スタイル 1 - アクセント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202B0CA-FC54-4496-8BCA-5EF66A818D29}" styleName="スタイル (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濃色スタイル 1 - アクセント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8A107856-5554-42FB-B03E-39F5DBC370BA}" styleName="中間スタイル 4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505E3EF-67EA-436B-97B2-0124C06EBD24}" styleName="中間スタイル 4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中間スタイル 3 - アクセント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9631B5-78F2-41C9-869B-9F39066F8104}" styleName="中間スタイル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中間スタイル 3 - アクセント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834" y="114"/>
      </p:cViewPr>
      <p:guideLst>
        <p:guide pos="257"/>
        <p:guide orient="horz" pos="2160"/>
      </p:guideLst>
    </p:cSldViewPr>
  </p:slideViewPr>
  <p:notesTextViewPr>
    <p:cViewPr>
      <p:scale>
        <a:sx n="1" d="1"/>
        <a:sy n="1" d="1"/>
      </p:scale>
      <p:origin x="0" y="0"/>
    </p:cViewPr>
  </p:notesTextViewPr>
  <p:notesViewPr>
    <p:cSldViewPr snapToGrid="0">
      <p:cViewPr>
        <p:scale>
          <a:sx n="1" d="2"/>
          <a:sy n="1" d="2"/>
        </p:scale>
        <p:origin x="0" y="0"/>
      </p:cViewPr>
      <p:guideLst>
        <p:guide orient="horz" pos="3108"/>
        <p:guide pos="212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tags" Target="tags/tag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ja-JP" sz="1862" b="0" i="0" u="none" strike="noStrike" kern="1200" spc="0" baseline="0">
                <a:solidFill>
                  <a:schemeClr val="tx1">
                    <a:lumMod val="65000"/>
                    <a:lumOff val="35000"/>
                  </a:schemeClr>
                </a:solidFill>
                <a:latin typeface="+mj-ea"/>
                <a:ea typeface="+mj-ea"/>
                <a:cs typeface="+mn-cs"/>
              </a:defRPr>
            </a:pPr>
            <a:r>
              <a:rPr lang="ja-JP"/>
              <a:t>売上高</a:t>
            </a:r>
          </a:p>
        </c:rich>
      </c:tx>
      <c:overlay val="0"/>
      <c:spPr>
        <a:noFill/>
        <a:ln>
          <a:noFill/>
        </a:ln>
        <a:effectLst/>
      </c:spPr>
      <c:txPr>
        <a:bodyPr rot="0" spcFirstLastPara="1" vertOverflow="ellipsis" vert="horz" wrap="square" anchor="ctr" anchorCtr="1"/>
        <a:lstStyle/>
        <a:p>
          <a:pPr>
            <a:defRPr lang="ja-JP" sz="1862" b="0" i="0" u="none" strike="noStrike" kern="1200" spc="0" baseline="0">
              <a:solidFill>
                <a:schemeClr val="tx1">
                  <a:lumMod val="65000"/>
                  <a:lumOff val="35000"/>
                </a:schemeClr>
              </a:solidFill>
              <a:latin typeface="+mj-ea"/>
              <a:ea typeface="+mj-ea"/>
              <a:cs typeface="+mn-cs"/>
            </a:defRPr>
          </a:pPr>
          <a:endParaRPr lang="ja-JP"/>
        </a:p>
      </c:txPr>
    </c:title>
    <c:autoTitleDeleted val="0"/>
    <c:plotArea>
      <c:layout>
        <c:manualLayout>
          <c:layoutTarget val="inner"/>
          <c:xMode val="edge"/>
          <c:yMode val="edge"/>
          <c:x val="6.516992606833158E-2"/>
          <c:y val="0.20713507409024937"/>
          <c:w val="0.92077734661495847"/>
          <c:h val="0.5423383319388726"/>
        </c:manualLayout>
      </c:layout>
      <c:barChart>
        <c:barDir val="col"/>
        <c:grouping val="stacked"/>
        <c:varyColors val="0"/>
        <c:ser>
          <c:idx val="0"/>
          <c:order val="0"/>
          <c:tx>
            <c:strRef>
              <c:f>Sheet1!$B$1</c:f>
              <c:strCache>
                <c:ptCount val="1"/>
                <c:pt idx="0">
                  <c:v>事業１</c:v>
                </c:pt>
              </c:strCache>
            </c:strRef>
          </c:tx>
          <c:spPr>
            <a:solidFill>
              <a:schemeClr val="bg1">
                <a:lumMod val="50000"/>
              </a:schemeClr>
            </a:solidFill>
            <a:ln>
              <a:noFill/>
            </a:ln>
            <a:effectLst/>
          </c:spPr>
          <c:invertIfNegative val="0"/>
          <c:dLbls>
            <c:spPr>
              <a:noFill/>
              <a:ln>
                <a:noFill/>
              </a:ln>
              <a:effectLst/>
            </c:spPr>
            <c:txPr>
              <a:bodyPr rot="0" spcFirstLastPara="1" vertOverflow="ellipsis" vert="horz" wrap="square" anchor="ctr" anchorCtr="1"/>
              <a:lstStyle/>
              <a:p>
                <a:pPr>
                  <a:defRPr lang="ja-JP" sz="1197" b="0" i="0" u="none" strike="noStrike" kern="1200" baseline="0">
                    <a:solidFill>
                      <a:schemeClr val="tx1"/>
                    </a:solidFill>
                    <a:latin typeface="+mj-ea"/>
                    <a:ea typeface="+mj-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Sheet1!$A$2:$A$12</c:f>
              <c:numCache>
                <c:formatCode>0_);[Red]\(0\)</c:formatCode>
                <c:ptCount val="11"/>
                <c:pt idx="0">
                  <c:v>2024</c:v>
                </c:pt>
                <c:pt idx="1">
                  <c:v>2025</c:v>
                </c:pt>
                <c:pt idx="2">
                  <c:v>2026</c:v>
                </c:pt>
                <c:pt idx="3">
                  <c:v>2027</c:v>
                </c:pt>
                <c:pt idx="4">
                  <c:v>2028</c:v>
                </c:pt>
                <c:pt idx="5">
                  <c:v>2029</c:v>
                </c:pt>
                <c:pt idx="6">
                  <c:v>2030</c:v>
                </c:pt>
                <c:pt idx="7">
                  <c:v>2031</c:v>
                </c:pt>
                <c:pt idx="8">
                  <c:v>2032</c:v>
                </c:pt>
                <c:pt idx="9">
                  <c:v>2033</c:v>
                </c:pt>
                <c:pt idx="10">
                  <c:v>2034</c:v>
                </c:pt>
              </c:numCache>
            </c:numRef>
          </c:cat>
          <c:val>
            <c:numRef>
              <c:f>Sheet1!$B$2:$B$12</c:f>
              <c:numCache>
                <c:formatCode>0</c:formatCode>
                <c:ptCount val="11"/>
                <c:pt idx="0">
                  <c:v>40</c:v>
                </c:pt>
                <c:pt idx="1">
                  <c:v>42.400000000000006</c:v>
                </c:pt>
                <c:pt idx="2">
                  <c:v>44.94400000000001</c:v>
                </c:pt>
                <c:pt idx="3">
                  <c:v>47.640640000000012</c:v>
                </c:pt>
                <c:pt idx="4">
                  <c:v>50.499078400000016</c:v>
                </c:pt>
                <c:pt idx="5">
                  <c:v>53.529023104000018</c:v>
                </c:pt>
                <c:pt idx="6">
                  <c:v>56.740764490240025</c:v>
                </c:pt>
                <c:pt idx="7">
                  <c:v>60.145210359654428</c:v>
                </c:pt>
                <c:pt idx="8">
                  <c:v>63.7539229812337</c:v>
                </c:pt>
                <c:pt idx="9">
                  <c:v>67.579158360107726</c:v>
                </c:pt>
                <c:pt idx="10">
                  <c:v>71.633907861714192</c:v>
                </c:pt>
              </c:numCache>
            </c:numRef>
          </c:val>
          <c:extLst>
            <c:ext xmlns:c16="http://schemas.microsoft.com/office/drawing/2014/chart" uri="{C3380CC4-5D6E-409C-BE32-E72D297353CC}">
              <c16:uniqueId val="{00000000-C782-4078-82B1-C33E117562C9}"/>
            </c:ext>
          </c:extLst>
        </c:ser>
        <c:ser>
          <c:idx val="1"/>
          <c:order val="1"/>
          <c:tx>
            <c:strRef>
              <c:f>Sheet1!$C$1</c:f>
              <c:strCache>
                <c:ptCount val="1"/>
                <c:pt idx="0">
                  <c:v>事業２</c:v>
                </c:pt>
              </c:strCache>
            </c:strRef>
          </c:tx>
          <c:spPr>
            <a:solidFill>
              <a:schemeClr val="bg1">
                <a:lumMod val="90000"/>
              </a:schemeClr>
            </a:solidFill>
            <a:ln>
              <a:noFill/>
            </a:ln>
            <a:effectLst/>
          </c:spPr>
          <c:invertIfNegative val="0"/>
          <c:dLbls>
            <c:spPr>
              <a:noFill/>
              <a:ln>
                <a:noFill/>
              </a:ln>
              <a:effectLst/>
            </c:spPr>
            <c:txPr>
              <a:bodyPr rot="0" spcFirstLastPara="1" vertOverflow="ellipsis" vert="horz" wrap="square" anchor="ctr" anchorCtr="1"/>
              <a:lstStyle/>
              <a:p>
                <a:pPr>
                  <a:defRPr lang="ja-JP" sz="1197" b="0" i="0" u="none" strike="noStrike" kern="1200" baseline="0">
                    <a:solidFill>
                      <a:schemeClr val="tx1"/>
                    </a:solidFill>
                    <a:latin typeface="+mj-ea"/>
                    <a:ea typeface="+mj-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Sheet1!$A$2:$A$12</c:f>
              <c:numCache>
                <c:formatCode>0_);[Red]\(0\)</c:formatCode>
                <c:ptCount val="11"/>
                <c:pt idx="0">
                  <c:v>2024</c:v>
                </c:pt>
                <c:pt idx="1">
                  <c:v>2025</c:v>
                </c:pt>
                <c:pt idx="2">
                  <c:v>2026</c:v>
                </c:pt>
                <c:pt idx="3">
                  <c:v>2027</c:v>
                </c:pt>
                <c:pt idx="4">
                  <c:v>2028</c:v>
                </c:pt>
                <c:pt idx="5">
                  <c:v>2029</c:v>
                </c:pt>
                <c:pt idx="6">
                  <c:v>2030</c:v>
                </c:pt>
                <c:pt idx="7">
                  <c:v>2031</c:v>
                </c:pt>
                <c:pt idx="8">
                  <c:v>2032</c:v>
                </c:pt>
                <c:pt idx="9">
                  <c:v>2033</c:v>
                </c:pt>
                <c:pt idx="10">
                  <c:v>2034</c:v>
                </c:pt>
              </c:numCache>
            </c:numRef>
          </c:cat>
          <c:val>
            <c:numRef>
              <c:f>Sheet1!$C$2:$C$12</c:f>
              <c:numCache>
                <c:formatCode>0</c:formatCode>
                <c:ptCount val="11"/>
                <c:pt idx="0">
                  <c:v>10</c:v>
                </c:pt>
                <c:pt idx="1">
                  <c:v>12</c:v>
                </c:pt>
                <c:pt idx="2">
                  <c:v>14.399999999999999</c:v>
                </c:pt>
                <c:pt idx="3">
                  <c:v>17.279999999999998</c:v>
                </c:pt>
                <c:pt idx="4">
                  <c:v>20.735999999999997</c:v>
                </c:pt>
                <c:pt idx="5">
                  <c:v>24.883199999999995</c:v>
                </c:pt>
                <c:pt idx="6">
                  <c:v>29.859839999999991</c:v>
                </c:pt>
                <c:pt idx="7">
                  <c:v>35.831807999999988</c:v>
                </c:pt>
                <c:pt idx="8">
                  <c:v>42.998169599999983</c:v>
                </c:pt>
                <c:pt idx="9">
                  <c:v>51.597803519999978</c:v>
                </c:pt>
                <c:pt idx="10">
                  <c:v>61.917364223999968</c:v>
                </c:pt>
              </c:numCache>
            </c:numRef>
          </c:val>
          <c:extLst>
            <c:ext xmlns:c16="http://schemas.microsoft.com/office/drawing/2014/chart" uri="{C3380CC4-5D6E-409C-BE32-E72D297353CC}">
              <c16:uniqueId val="{00000001-C782-4078-82B1-C33E117562C9}"/>
            </c:ext>
          </c:extLst>
        </c:ser>
        <c:ser>
          <c:idx val="2"/>
          <c:order val="2"/>
          <c:tx>
            <c:strRef>
              <c:f>Sheet1!$D$1</c:f>
              <c:strCache>
                <c:ptCount val="1"/>
                <c:pt idx="0">
                  <c:v>事業3</c:v>
                </c:pt>
              </c:strCache>
            </c:strRef>
          </c:tx>
          <c:spPr>
            <a:solidFill>
              <a:schemeClr val="accent6"/>
            </a:solidFill>
            <a:ln>
              <a:noFill/>
            </a:ln>
            <a:effectLst/>
          </c:spPr>
          <c:invertIfNegative val="0"/>
          <c:dLbls>
            <c:spPr>
              <a:noFill/>
              <a:ln>
                <a:noFill/>
              </a:ln>
              <a:effectLst/>
            </c:spPr>
            <c:txPr>
              <a:bodyPr rot="0" spcFirstLastPara="1" vertOverflow="ellipsis" vert="horz" wrap="square" anchor="ctr" anchorCtr="1"/>
              <a:lstStyle/>
              <a:p>
                <a:pPr>
                  <a:defRPr lang="ja-JP" sz="1197" b="0" i="0" u="none" strike="noStrike" kern="1200" baseline="0">
                    <a:solidFill>
                      <a:schemeClr val="tx1"/>
                    </a:solidFill>
                    <a:latin typeface="+mj-ea"/>
                    <a:ea typeface="+mj-ea"/>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Sheet1!$A$2:$A$12</c:f>
              <c:numCache>
                <c:formatCode>0_);[Red]\(0\)</c:formatCode>
                <c:ptCount val="11"/>
                <c:pt idx="0">
                  <c:v>2024</c:v>
                </c:pt>
                <c:pt idx="1">
                  <c:v>2025</c:v>
                </c:pt>
                <c:pt idx="2">
                  <c:v>2026</c:v>
                </c:pt>
                <c:pt idx="3">
                  <c:v>2027</c:v>
                </c:pt>
                <c:pt idx="4">
                  <c:v>2028</c:v>
                </c:pt>
                <c:pt idx="5">
                  <c:v>2029</c:v>
                </c:pt>
                <c:pt idx="6">
                  <c:v>2030</c:v>
                </c:pt>
                <c:pt idx="7">
                  <c:v>2031</c:v>
                </c:pt>
                <c:pt idx="8">
                  <c:v>2032</c:v>
                </c:pt>
                <c:pt idx="9">
                  <c:v>2033</c:v>
                </c:pt>
                <c:pt idx="10">
                  <c:v>2034</c:v>
                </c:pt>
              </c:numCache>
            </c:numRef>
          </c:cat>
          <c:val>
            <c:numRef>
              <c:f>Sheet1!$D$2:$D$12</c:f>
              <c:numCache>
                <c:formatCode>0</c:formatCode>
                <c:ptCount val="11"/>
                <c:pt idx="0">
                  <c:v>10</c:v>
                </c:pt>
                <c:pt idx="1">
                  <c:v>10.5</c:v>
                </c:pt>
                <c:pt idx="2">
                  <c:v>11.025</c:v>
                </c:pt>
                <c:pt idx="3">
                  <c:v>11.576250000000002</c:v>
                </c:pt>
                <c:pt idx="4">
                  <c:v>12.155062500000001</c:v>
                </c:pt>
                <c:pt idx="5">
                  <c:v>12.762815625000002</c:v>
                </c:pt>
                <c:pt idx="6">
                  <c:v>13.400956406250003</c:v>
                </c:pt>
                <c:pt idx="7">
                  <c:v>14.071004226562504</c:v>
                </c:pt>
                <c:pt idx="8">
                  <c:v>14.774554437890631</c:v>
                </c:pt>
                <c:pt idx="9">
                  <c:v>15.513282159785163</c:v>
                </c:pt>
                <c:pt idx="10">
                  <c:v>16.288946267774421</c:v>
                </c:pt>
              </c:numCache>
            </c:numRef>
          </c:val>
          <c:extLst>
            <c:ext xmlns:c16="http://schemas.microsoft.com/office/drawing/2014/chart" uri="{C3380CC4-5D6E-409C-BE32-E72D297353CC}">
              <c16:uniqueId val="{00000003-C782-4078-82B1-C33E117562C9}"/>
            </c:ext>
          </c:extLst>
        </c:ser>
        <c:ser>
          <c:idx val="3"/>
          <c:order val="3"/>
          <c:tx>
            <c:strRef>
              <c:f>Sheet1!#REF!</c:f>
              <c:strCache>
                <c:ptCount val="1"/>
                <c:pt idx="0">
                  <c:v>#REF!</c:v>
                </c:pt>
              </c:strCache>
            </c:strRef>
          </c:tx>
          <c:spPr>
            <a:solidFill>
              <a:schemeClr val="accent4"/>
            </a:solidFill>
            <a:ln>
              <a:noFill/>
            </a:ln>
            <a:effectLst/>
          </c:spPr>
          <c:invertIfNegative val="0"/>
          <c:dLbls>
            <c:delete val="1"/>
          </c:dLbls>
          <c:cat>
            <c:numRef>
              <c:f>Sheet1!$A$2:$A$12</c:f>
              <c:numCache>
                <c:formatCode>0_);[Red]\(0\)</c:formatCode>
                <c:ptCount val="11"/>
                <c:pt idx="0">
                  <c:v>2024</c:v>
                </c:pt>
                <c:pt idx="1">
                  <c:v>2025</c:v>
                </c:pt>
                <c:pt idx="2">
                  <c:v>2026</c:v>
                </c:pt>
                <c:pt idx="3">
                  <c:v>2027</c:v>
                </c:pt>
                <c:pt idx="4">
                  <c:v>2028</c:v>
                </c:pt>
                <c:pt idx="5">
                  <c:v>2029</c:v>
                </c:pt>
                <c:pt idx="6">
                  <c:v>2030</c:v>
                </c:pt>
                <c:pt idx="7">
                  <c:v>2031</c:v>
                </c:pt>
                <c:pt idx="8">
                  <c:v>2032</c:v>
                </c:pt>
                <c:pt idx="9">
                  <c:v>2033</c:v>
                </c:pt>
                <c:pt idx="10">
                  <c:v>2034</c:v>
                </c:pt>
              </c:numCache>
            </c:numRef>
          </c:cat>
          <c:val>
            <c:numRef>
              <c:f>Sheet1!#REF!</c:f>
              <c:numCache>
                <c:formatCode>General</c:formatCode>
                <c:ptCount val="1"/>
                <c:pt idx="0">
                  <c:v>1</c:v>
                </c:pt>
              </c:numCache>
            </c:numRef>
          </c:val>
          <c:extLst>
            <c:ext xmlns:c16="http://schemas.microsoft.com/office/drawing/2014/chart" uri="{C3380CC4-5D6E-409C-BE32-E72D297353CC}">
              <c16:uniqueId val="{00000004-C782-4078-82B1-C33E117562C9}"/>
            </c:ext>
          </c:extLst>
        </c:ser>
        <c:ser>
          <c:idx val="4"/>
          <c:order val="4"/>
          <c:tx>
            <c:strRef>
              <c:f>Sheet1!$E$1</c:f>
              <c:strCache>
                <c:ptCount val="1"/>
                <c:pt idx="0">
                  <c:v>合計</c:v>
                </c:pt>
              </c:strCache>
            </c:strRef>
          </c:tx>
          <c:spPr>
            <a:noFill/>
            <a:ln>
              <a:noFill/>
            </a:ln>
            <a:effectLst/>
          </c:spPr>
          <c:invertIfNegative val="0"/>
          <c:dLbls>
            <c:spPr>
              <a:noFill/>
              <a:ln>
                <a:noFill/>
              </a:ln>
              <a:effectLst/>
            </c:spPr>
            <c:txPr>
              <a:bodyPr rot="0" spcFirstLastPara="1" vertOverflow="ellipsis" vert="horz" wrap="square" anchor="ctr" anchorCtr="1"/>
              <a:lstStyle/>
              <a:p>
                <a:pPr>
                  <a:defRPr lang="ja-JP" sz="1197" b="0" i="0" u="none" strike="noStrike" kern="1200" baseline="0">
                    <a:solidFill>
                      <a:schemeClr val="tx1"/>
                    </a:solidFill>
                    <a:latin typeface="+mj-ea"/>
                    <a:ea typeface="+mj-ea"/>
                    <a:cs typeface="+mn-cs"/>
                  </a:defRPr>
                </a:pPr>
                <a:endParaRPr lang="ja-JP"/>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Sheet1!$A$2:$A$12</c:f>
              <c:numCache>
                <c:formatCode>0_);[Red]\(0\)</c:formatCode>
                <c:ptCount val="11"/>
                <c:pt idx="0">
                  <c:v>2024</c:v>
                </c:pt>
                <c:pt idx="1">
                  <c:v>2025</c:v>
                </c:pt>
                <c:pt idx="2">
                  <c:v>2026</c:v>
                </c:pt>
                <c:pt idx="3">
                  <c:v>2027</c:v>
                </c:pt>
                <c:pt idx="4">
                  <c:v>2028</c:v>
                </c:pt>
                <c:pt idx="5">
                  <c:v>2029</c:v>
                </c:pt>
                <c:pt idx="6">
                  <c:v>2030</c:v>
                </c:pt>
                <c:pt idx="7">
                  <c:v>2031</c:v>
                </c:pt>
                <c:pt idx="8">
                  <c:v>2032</c:v>
                </c:pt>
                <c:pt idx="9">
                  <c:v>2033</c:v>
                </c:pt>
                <c:pt idx="10">
                  <c:v>2034</c:v>
                </c:pt>
              </c:numCache>
            </c:numRef>
          </c:cat>
          <c:val>
            <c:numRef>
              <c:f>Sheet1!$E$2:$E$12</c:f>
              <c:numCache>
                <c:formatCode>0</c:formatCode>
                <c:ptCount val="11"/>
                <c:pt idx="0">
                  <c:v>60</c:v>
                </c:pt>
                <c:pt idx="1">
                  <c:v>64.900000000000006</c:v>
                </c:pt>
                <c:pt idx="2">
                  <c:v>70.369000000000014</c:v>
                </c:pt>
                <c:pt idx="3">
                  <c:v>76.496890000000008</c:v>
                </c:pt>
                <c:pt idx="4">
                  <c:v>83.39014090000002</c:v>
                </c:pt>
                <c:pt idx="5">
                  <c:v>91.175038729000022</c:v>
                </c:pt>
                <c:pt idx="6">
                  <c:v>100.00156089649002</c:v>
                </c:pt>
                <c:pt idx="7">
                  <c:v>110.04802258621692</c:v>
                </c:pt>
                <c:pt idx="8">
                  <c:v>121.52664701912431</c:v>
                </c:pt>
                <c:pt idx="9">
                  <c:v>134.69024403989289</c:v>
                </c:pt>
                <c:pt idx="10">
                  <c:v>149.84021835348858</c:v>
                </c:pt>
              </c:numCache>
            </c:numRef>
          </c:val>
          <c:extLst>
            <c:ext xmlns:c16="http://schemas.microsoft.com/office/drawing/2014/chart" uri="{C3380CC4-5D6E-409C-BE32-E72D297353CC}">
              <c16:uniqueId val="{00000005-C782-4078-82B1-C33E117562C9}"/>
            </c:ext>
          </c:extLst>
        </c:ser>
        <c:dLbls>
          <c:dLblPos val="ctr"/>
          <c:showLegendKey val="0"/>
          <c:showVal val="1"/>
          <c:showCatName val="0"/>
          <c:showSerName val="0"/>
          <c:showPercent val="0"/>
          <c:showBubbleSize val="0"/>
        </c:dLbls>
        <c:gapWidth val="150"/>
        <c:overlap val="100"/>
        <c:axId val="1618949728"/>
        <c:axId val="1618959328"/>
      </c:barChart>
      <c:catAx>
        <c:axId val="1618949728"/>
        <c:scaling>
          <c:orientation val="minMax"/>
        </c:scaling>
        <c:delete val="0"/>
        <c:axPos val="b"/>
        <c:numFmt formatCode="0_);[Red]\(0\)"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ja-JP" sz="1197" b="0" i="0" u="none" strike="noStrike" kern="1200" baseline="0">
                <a:solidFill>
                  <a:schemeClr val="tx1">
                    <a:lumMod val="65000"/>
                    <a:lumOff val="35000"/>
                  </a:schemeClr>
                </a:solidFill>
                <a:latin typeface="+mj-ea"/>
                <a:ea typeface="+mj-ea"/>
                <a:cs typeface="+mn-cs"/>
              </a:defRPr>
            </a:pPr>
            <a:endParaRPr lang="ja-JP"/>
          </a:p>
        </c:txPr>
        <c:crossAx val="1618959328"/>
        <c:crosses val="autoZero"/>
        <c:auto val="1"/>
        <c:lblAlgn val="ctr"/>
        <c:lblOffset val="100"/>
        <c:noMultiLvlLbl val="0"/>
      </c:catAx>
      <c:valAx>
        <c:axId val="1618959328"/>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lang="ja-JP" sz="1197" b="0" i="0" u="none" strike="noStrike" kern="1200" baseline="0">
                <a:solidFill>
                  <a:schemeClr val="tx1">
                    <a:lumMod val="65000"/>
                    <a:lumOff val="35000"/>
                  </a:schemeClr>
                </a:solidFill>
                <a:latin typeface="+mj-ea"/>
                <a:ea typeface="+mj-ea"/>
                <a:cs typeface="+mn-cs"/>
              </a:defRPr>
            </a:pPr>
            <a:endParaRPr lang="ja-JP"/>
          </a:p>
        </c:txPr>
        <c:crossAx val="1618949728"/>
        <c:crosses val="autoZero"/>
        <c:crossBetween val="between"/>
      </c:valAx>
      <c:spPr>
        <a:noFill/>
        <a:ln>
          <a:noFill/>
        </a:ln>
        <a:effectLst/>
      </c:spPr>
    </c:plotArea>
    <c:legend>
      <c:legendPos val="t"/>
      <c:legendEntry>
        <c:idx val="3"/>
        <c:delete val="1"/>
      </c:legendEntry>
      <c:legendEntry>
        <c:idx val="4"/>
        <c:delete val="1"/>
      </c:legendEntry>
      <c:layout>
        <c:manualLayout>
          <c:xMode val="edge"/>
          <c:yMode val="edge"/>
          <c:x val="8.0380450451697671E-2"/>
          <c:y val="0.22974713247473005"/>
          <c:w val="0.31943621008559653"/>
          <c:h val="8.290194473543025E-2"/>
        </c:manualLayout>
      </c:layout>
      <c:overlay val="0"/>
      <c:spPr>
        <a:noFill/>
        <a:ln>
          <a:noFill/>
        </a:ln>
        <a:effectLst/>
      </c:spPr>
      <c:txPr>
        <a:bodyPr rot="0" spcFirstLastPara="1" vertOverflow="ellipsis" vert="horz" wrap="square" anchor="ctr" anchorCtr="1"/>
        <a:lstStyle/>
        <a:p>
          <a:pPr>
            <a:defRPr lang="ja-JP" sz="1197" b="0" i="0" u="none" strike="noStrike" kern="1200" baseline="0">
              <a:solidFill>
                <a:schemeClr val="tx1">
                  <a:lumMod val="65000"/>
                  <a:lumOff val="35000"/>
                </a:schemeClr>
              </a:solidFill>
              <a:latin typeface="+mj-ea"/>
              <a:ea typeface="+mj-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mj-ea"/>
          <a:ea typeface="+mj-ea"/>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3" name="日付プレースホルダー 2"/>
          <p:cNvSpPr>
            <a:spLocks noGrp="1"/>
          </p:cNvSpPr>
          <p:nvPr>
            <p:ph type="dt" sz="quarter" idx="1"/>
          </p:nvPr>
        </p:nvSpPr>
        <p:spPr>
          <a:xfrm>
            <a:off x="3815373" y="0"/>
            <a:ext cx="2918831" cy="493316"/>
          </a:xfrm>
          <a:prstGeom prst="rect">
            <a:avLst/>
          </a:prstGeom>
        </p:spPr>
        <p:txBody>
          <a:bodyPr vert="horz" lIns="91440" tIns="45720" rIns="91440" bIns="45720" rtlCol="0"/>
          <a:lstStyle>
            <a:lvl1pPr algn="r">
              <a:defRPr sz="1200"/>
            </a:lvl1pPr>
          </a:lstStyle>
          <a:p>
            <a:r>
              <a:rPr kumimoji="1" lang="ja-JP" altLang="en-US" sz="1400">
                <a:latin typeface="メイリオ" panose="020B0604030504040204" pitchFamily="50" charset="-128"/>
                <a:ea typeface="メイリオ" panose="020B0604030504040204" pitchFamily="50" charset="-128"/>
              </a:rPr>
              <a:t>機密性○</a:t>
            </a:r>
          </a:p>
        </p:txBody>
      </p:sp>
      <p:sp>
        <p:nvSpPr>
          <p:cNvPr id="4" name="フッター プレースホルダー 3"/>
          <p:cNvSpPr>
            <a:spLocks noGrp="1"/>
          </p:cNvSpPr>
          <p:nvPr>
            <p:ph type="ftr" sz="quarter" idx="2"/>
          </p:nvPr>
        </p:nvSpPr>
        <p:spPr>
          <a:xfrm>
            <a:off x="0" y="9371285"/>
            <a:ext cx="2918831" cy="493316"/>
          </a:xfrm>
          <a:prstGeom prst="rect">
            <a:avLst/>
          </a:prstGeom>
        </p:spPr>
        <p:txBody>
          <a:bodyPr vert="horz" lIns="91440" tIns="45720" rIns="91440" bIns="45720" rtlCol="0" anchor="b"/>
          <a:lstStyle>
            <a:lvl1pPr algn="l">
              <a:defRPr sz="1200"/>
            </a:lvl1pPr>
          </a:lstStyle>
          <a:p>
            <a:endParaRPr kumimoji="1" lang="ja-JP" altLang="en-US">
              <a:latin typeface="メイリオ" panose="020B0604030504040204" pitchFamily="50" charset="-128"/>
              <a:ea typeface="メイリオ" panose="020B0604030504040204" pitchFamily="50" charset="-128"/>
            </a:endParaRPr>
          </a:p>
        </p:txBody>
      </p:sp>
      <p:sp>
        <p:nvSpPr>
          <p:cNvPr id="5" name="スライド番号プレースホルダー 4"/>
          <p:cNvSpPr>
            <a:spLocks noGrp="1"/>
          </p:cNvSpPr>
          <p:nvPr>
            <p:ph type="sldNum" sz="quarter" idx="3"/>
          </p:nvPr>
        </p:nvSpPr>
        <p:spPr>
          <a:xfrm>
            <a:off x="3815373" y="9371285"/>
            <a:ext cx="2918831" cy="493316"/>
          </a:xfrm>
          <a:prstGeom prst="rect">
            <a:avLst/>
          </a:prstGeom>
        </p:spPr>
        <p:txBody>
          <a:bodyPr vert="horz" lIns="91440" tIns="45720" rIns="91440" bIns="45720" rtlCol="0" anchor="b"/>
          <a:lstStyle>
            <a:lvl1pPr algn="r">
              <a:defRPr sz="1200"/>
            </a:lvl1pPr>
          </a:lstStyle>
          <a:p>
            <a:fld id="{A60C1D9C-4153-45A3-ABA8-5AC906D32479}" type="slidenum">
              <a:rPr kumimoji="1" lang="ja-JP" altLang="en-US" smtClean="0">
                <a:latin typeface="メイリオ" panose="020B0604030504040204" pitchFamily="50" charset="-128"/>
                <a:ea typeface="メイリオ" panose="020B0604030504040204" pitchFamily="50" charset="-128"/>
              </a:rPr>
              <a:t>‹#›</a:t>
            </a:fld>
            <a:endParaRPr kumimoji="1" lang="ja-JP" altLang="en-US">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f sldNum="0" hdr="0" ftr="0"/>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3316"/>
          </a:xfrm>
          <a:prstGeom prst="rect">
            <a:avLst/>
          </a:prstGeom>
        </p:spPr>
        <p:txBody>
          <a:bodyPr vert="horz" lIns="91440" tIns="45720" rIns="91440" bIns="45720" rtlCol="0"/>
          <a:lstStyle>
            <a:lvl1pPr algn="l">
              <a:defRPr sz="1200" b="0" i="0">
                <a:latin typeface="メイリオ" panose="020B0604030504040204" pitchFamily="50" charset="-128"/>
                <a:ea typeface="メイリオ" panose="020B0604030504040204" pitchFamily="50" charset="-128"/>
              </a:defRPr>
            </a:lvl1pPr>
          </a:lstStyle>
          <a:p>
            <a:endParaRPr lang="ja-JP" altLang="en-US"/>
          </a:p>
        </p:txBody>
      </p:sp>
      <p:sp>
        <p:nvSpPr>
          <p:cNvPr id="3" name="日付プレースホルダー 2"/>
          <p:cNvSpPr>
            <a:spLocks noGrp="1"/>
          </p:cNvSpPr>
          <p:nvPr>
            <p:ph type="dt" idx="1"/>
          </p:nvPr>
        </p:nvSpPr>
        <p:spPr>
          <a:xfrm>
            <a:off x="3815373" y="0"/>
            <a:ext cx="2918831" cy="493316"/>
          </a:xfrm>
          <a:prstGeom prst="rect">
            <a:avLst/>
          </a:prstGeom>
        </p:spPr>
        <p:txBody>
          <a:bodyPr vert="horz" lIns="91440" tIns="45720" rIns="91440" bIns="45720" rtlCol="0"/>
          <a:lstStyle>
            <a:lvl1pPr algn="r">
              <a:defRPr sz="1400" b="0" i="0">
                <a:latin typeface="メイリオ" panose="020B0604030504040204" pitchFamily="50" charset="-128"/>
                <a:ea typeface="メイリオ" panose="020B0604030504040204" pitchFamily="50" charset="-128"/>
              </a:defRPr>
            </a:lvl1pPr>
          </a:lstStyle>
          <a:p>
            <a:r>
              <a:rPr lang="ja-JP" altLang="en-US"/>
              <a:t>機密性○</a:t>
            </a:r>
            <a:endParaRPr lang="en-US" altLang="ja-JP"/>
          </a:p>
        </p:txBody>
      </p:sp>
      <p:sp>
        <p:nvSpPr>
          <p:cNvPr id="4" name="スライド イメージ プレースホルダー 3"/>
          <p:cNvSpPr>
            <a:spLocks noGrp="1" noRot="1" noChangeAspect="1"/>
          </p:cNvSpPr>
          <p:nvPr>
            <p:ph type="sldImg" idx="2"/>
          </p:nvPr>
        </p:nvSpPr>
        <p:spPr>
          <a:xfrm>
            <a:off x="79375" y="739775"/>
            <a:ext cx="6577013"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686499"/>
            <a:ext cx="5388610" cy="443984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5"/>
            <a:ext cx="2918831" cy="493316"/>
          </a:xfrm>
          <a:prstGeom prst="rect">
            <a:avLst/>
          </a:prstGeom>
        </p:spPr>
        <p:txBody>
          <a:bodyPr vert="horz" lIns="91440" tIns="45720" rIns="91440" bIns="45720" rtlCol="0" anchor="b"/>
          <a:lstStyle>
            <a:lvl1pPr algn="l">
              <a:defRPr sz="1200" b="0" i="0">
                <a:latin typeface="メイリオ" panose="020B0604030504040204" pitchFamily="50" charset="-128"/>
                <a:ea typeface="メイリオ" panose="020B0604030504040204" pitchFamily="50" charset="-128"/>
              </a:defRPr>
            </a:lvl1pPr>
          </a:lstStyle>
          <a:p>
            <a:endParaRPr lang="ja-JP" altLang="en-US"/>
          </a:p>
        </p:txBody>
      </p:sp>
      <p:sp>
        <p:nvSpPr>
          <p:cNvPr id="7" name="スライド番号プレースホルダー 6"/>
          <p:cNvSpPr>
            <a:spLocks noGrp="1"/>
          </p:cNvSpPr>
          <p:nvPr>
            <p:ph type="sldNum" sz="quarter" idx="5"/>
          </p:nvPr>
        </p:nvSpPr>
        <p:spPr>
          <a:xfrm>
            <a:off x="3815373" y="9371285"/>
            <a:ext cx="2918831" cy="493316"/>
          </a:xfrm>
          <a:prstGeom prst="rect">
            <a:avLst/>
          </a:prstGeom>
        </p:spPr>
        <p:txBody>
          <a:bodyPr vert="horz" lIns="91440" tIns="45720" rIns="91440" bIns="45720" rtlCol="0" anchor="b"/>
          <a:lstStyle>
            <a:lvl1pPr algn="r">
              <a:defRPr sz="1200" b="0" i="0">
                <a:latin typeface="メイリオ" panose="020B0604030504040204" pitchFamily="50" charset="-128"/>
                <a:ea typeface="メイリオ" panose="020B0604030504040204" pitchFamily="50" charset="-128"/>
              </a:defRPr>
            </a:lvl1pPr>
          </a:lstStyle>
          <a:p>
            <a:fld id="{FD35E722-DCEB-4B9B-850A-0990A504E40F}" type="slidenum">
              <a:rPr lang="ja-JP" altLang="en-US" smtClean="0"/>
              <a:pPr/>
              <a:t>‹#›</a:t>
            </a:fld>
            <a:endParaRPr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b="0" i="0" kern="1200">
        <a:solidFill>
          <a:schemeClr val="tx1"/>
        </a:solidFill>
        <a:latin typeface="メイリオ" panose="020B0604030504040204" pitchFamily="50" charset="-128"/>
        <a:ea typeface="メイリオ" panose="020B0604030504040204" pitchFamily="50" charset="-128"/>
        <a:cs typeface="+mn-cs"/>
      </a:defRPr>
    </a:lvl1pPr>
    <a:lvl2pPr marL="457200" algn="l" defTabSz="914400" rtl="0" eaLnBrk="1" latinLnBrk="0" hangingPunct="1">
      <a:defRPr kumimoji="1" sz="1200" b="0" i="0" kern="1200">
        <a:solidFill>
          <a:schemeClr val="tx1"/>
        </a:solidFill>
        <a:latin typeface="メイリオ" panose="020B0604030504040204" pitchFamily="50" charset="-128"/>
        <a:ea typeface="メイリオ" panose="020B0604030504040204" pitchFamily="50" charset="-128"/>
        <a:cs typeface="+mn-cs"/>
      </a:defRPr>
    </a:lvl2pPr>
    <a:lvl3pPr marL="914400" algn="l" defTabSz="914400" rtl="0" eaLnBrk="1" latinLnBrk="0" hangingPunct="1">
      <a:defRPr kumimoji="1" sz="1200" b="0" i="0" kern="1200">
        <a:solidFill>
          <a:schemeClr val="tx1"/>
        </a:solidFill>
        <a:latin typeface="メイリオ" panose="020B0604030504040204" pitchFamily="50" charset="-128"/>
        <a:ea typeface="メイリオ" panose="020B0604030504040204" pitchFamily="50" charset="-128"/>
        <a:cs typeface="+mn-cs"/>
      </a:defRPr>
    </a:lvl3pPr>
    <a:lvl4pPr marL="1371600" algn="l" defTabSz="914400" rtl="0" eaLnBrk="1" latinLnBrk="0" hangingPunct="1">
      <a:defRPr kumimoji="1" sz="1200" b="0" i="0" kern="1200">
        <a:solidFill>
          <a:schemeClr val="tx1"/>
        </a:solidFill>
        <a:latin typeface="メイリオ" panose="020B0604030504040204" pitchFamily="50" charset="-128"/>
        <a:ea typeface="メイリオ" panose="020B0604030504040204" pitchFamily="50" charset="-128"/>
        <a:cs typeface="+mn-cs"/>
      </a:defRPr>
    </a:lvl4pPr>
    <a:lvl5pPr marL="1828800" algn="l" defTabSz="914400" rtl="0" eaLnBrk="1" latinLnBrk="0" hangingPunct="1">
      <a:defRPr kumimoji="1" sz="1200" b="0" i="0" kern="1200">
        <a:solidFill>
          <a:schemeClr val="tx1"/>
        </a:solidFill>
        <a:latin typeface="メイリオ" panose="020B0604030504040204" pitchFamily="50" charset="-128"/>
        <a:ea typeface="メイリオ"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_Cover">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443076" y="3082756"/>
            <a:ext cx="11305846" cy="935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108000" rIns="0" bIns="72000">
            <a:spAutoFit/>
          </a:bodyPr>
          <a:lstStyle>
            <a:lvl1pPr algn="ctr">
              <a:lnSpc>
                <a:spcPct val="130000"/>
              </a:lnSpc>
              <a:defRPr lang="ja-JP" altLang="en-US" sz="4000" b="1" i="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lvl="0"/>
            <a:r>
              <a:rPr kumimoji="1" lang="ja-JP" altLang="en-US"/>
              <a:t>スライドタイトル</a:t>
            </a:r>
          </a:p>
        </p:txBody>
      </p:sp>
      <p:sp>
        <p:nvSpPr>
          <p:cNvPr id="3" name="サブタイトル 2"/>
          <p:cNvSpPr>
            <a:spLocks noGrp="1"/>
          </p:cNvSpPr>
          <p:nvPr>
            <p:ph type="subTitle" idx="1" hasCustomPrompt="1"/>
          </p:nvPr>
        </p:nvSpPr>
        <p:spPr>
          <a:xfrm>
            <a:off x="456094" y="5024337"/>
            <a:ext cx="11305845" cy="492443"/>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lnSpc>
                <a:spcPct val="130000"/>
              </a:lnSpc>
              <a:buNone/>
              <a:defRPr lang="ja-JP" altLang="en-US" sz="1600" b="0" i="0">
                <a:solidFill>
                  <a:schemeClr val="bg1"/>
                </a:solidFill>
                <a:latin typeface="メイリオ" panose="020B0604030504040204" pitchFamily="50" charset="-128"/>
                <a:ea typeface="メイリオ" panose="020B0604030504040204" pitchFamily="50" charset="-128"/>
                <a:cs typeface="メイリオ" panose="020B0604030504040204" pitchFamily="50" charset="-128"/>
              </a:defRPr>
            </a:lvl1pPr>
            <a:lvl4pPr>
              <a:defRPr>
                <a:latin typeface="+mj-ea"/>
                <a:ea typeface="+mj-ea"/>
              </a:defRPr>
            </a:lvl4pPr>
            <a:lvl5pPr>
              <a:defRPr>
                <a:latin typeface="+mj-ea"/>
                <a:ea typeface="+mj-ea"/>
              </a:defRPr>
            </a:lvl5pPr>
            <a:lvl6pPr>
              <a:defRPr sz="1600">
                <a:latin typeface="+mj-ea"/>
                <a:ea typeface="+mj-ea"/>
              </a:defRPr>
            </a:lvl6pPr>
            <a:lvl7pPr>
              <a:defRPr sz="1600">
                <a:latin typeface="+mn-ea"/>
                <a:ea typeface="+mn-ea"/>
              </a:defRPr>
            </a:lvl7pPr>
            <a:lvl8pPr>
              <a:defRPr sz="1600">
                <a:latin typeface="+mj-ea"/>
                <a:ea typeface="+mj-ea"/>
              </a:defRPr>
            </a:lvl8pPr>
            <a:lvl9pPr>
              <a:defRPr sz="1600">
                <a:latin typeface="+mn-ea"/>
                <a:ea typeface="+mn-ea"/>
              </a:defRPr>
            </a:lvl9pPr>
          </a:lstStyle>
          <a:p>
            <a:pPr marL="0" marR="0" lvl="0" indent="0" algn="ctr" defTabSz="914423" rtl="0" eaLnBrk="1" fontAlgn="auto" latinLnBrk="0" hangingPunct="1">
              <a:lnSpc>
                <a:spcPct val="100000"/>
              </a:lnSpc>
              <a:spcBef>
                <a:spcPts val="600"/>
              </a:spcBef>
              <a:spcAft>
                <a:spcPts val="600"/>
              </a:spcAft>
              <a:buClr>
                <a:srgbClr val="002060"/>
              </a:buClr>
              <a:buSzTx/>
              <a:buFont typeface="Wingdings" panose="05000000000000000000" pitchFamily="2" charset="2"/>
              <a:buNone/>
              <a:tabLst/>
              <a:defRPr/>
            </a:pPr>
            <a:r>
              <a:rPr kumimoji="1" lang="en-US" altLang="ja-JP"/>
              <a:t>20XX</a:t>
            </a:r>
            <a:r>
              <a:rPr kumimoji="1" lang="ja-JP" altLang="en-US"/>
              <a:t>年</a:t>
            </a:r>
            <a:r>
              <a:rPr kumimoji="1" lang="en-US" altLang="ja-JP"/>
              <a:t>XX</a:t>
            </a:r>
            <a:r>
              <a:rPr kumimoji="1" lang="ja-JP" altLang="en-US"/>
              <a:t>月</a:t>
            </a:r>
            <a:r>
              <a:rPr kumimoji="1" lang="en-US" altLang="ja-JP"/>
              <a:t>XX</a:t>
            </a:r>
            <a:r>
              <a:rPr kumimoji="1" lang="ja-JP" altLang="en-US"/>
              <a:t>日</a:t>
            </a:r>
            <a:br>
              <a:rPr kumimoji="1" lang="en-US" altLang="ja-JP"/>
            </a:br>
            <a:r>
              <a:rPr kumimoji="1" lang="ja-JP" altLang="en-US"/>
              <a:t>中小企業庁</a:t>
            </a:r>
            <a:r>
              <a:rPr lang="zh-TW" altLang="en-US"/>
              <a:t> </a:t>
            </a:r>
            <a:r>
              <a:rPr lang="ja-JP" altLang="en-US"/>
              <a:t>企画</a:t>
            </a:r>
            <a:r>
              <a:rPr lang="zh-TW" altLang="en-US"/>
              <a:t>課</a:t>
            </a:r>
          </a:p>
        </p:txBody>
      </p:sp>
      <p:sp>
        <p:nvSpPr>
          <p:cNvPr id="6" name="スライド番号プレースホルダー 4">
            <a:extLst>
              <a:ext uri="{FF2B5EF4-FFF2-40B4-BE49-F238E27FC236}">
                <a16:creationId xmlns:a16="http://schemas.microsoft.com/office/drawing/2014/main" id="{BBCC16C2-9372-B05B-2EBA-2F71B019DDBC}"/>
              </a:ext>
            </a:extLst>
          </p:cNvPr>
          <p:cNvSpPr>
            <a:spLocks noGrp="1"/>
          </p:cNvSpPr>
          <p:nvPr>
            <p:ph type="sldNum" sz="quarter" idx="12"/>
          </p:nvPr>
        </p:nvSpPr>
        <p:spPr>
          <a:xfrm>
            <a:off x="11669169" y="6433200"/>
            <a:ext cx="522831" cy="424800"/>
          </a:xfrm>
          <a:prstGeom prst="rect">
            <a:avLst/>
          </a:prstGeom>
          <a:noFill/>
        </p:spPr>
        <p:txBody>
          <a:bodyPr lIns="0" tIns="0" rIns="144000" bIns="144000"/>
          <a:lstStyle>
            <a:lvl1pPr algn="r">
              <a:defRPr sz="1400" b="0" i="0">
                <a:solidFill>
                  <a:schemeClr val="tx1"/>
                </a:solidFill>
                <a:latin typeface="メイリオ" panose="020B0604030504040204" pitchFamily="50" charset="-128"/>
                <a:ea typeface="メイリオ" panose="020B0604030504040204" pitchFamily="50" charset="-128"/>
                <a:cs typeface="Arial" panose="020B0604020202020204" pitchFamily="34" charset="0"/>
              </a:defRPr>
            </a:lvl1pPr>
          </a:lstStyle>
          <a:p>
            <a:fld id="{D9550142-B990-490A-A107-ED7302A7FD52}" type="slidenum">
              <a:rPr lang="en-US" altLang="ja-JP" smtClean="0"/>
              <a:pPr/>
              <a:t>‹#›</a:t>
            </a:fld>
            <a:endParaRPr lang="en-US"/>
          </a:p>
        </p:txBody>
      </p:sp>
      <p:pic>
        <p:nvPicPr>
          <p:cNvPr id="11" name="図 10" descr="テキスト&#10;&#10;AI によって生成されたコンテンツは間違っている可能性があります。">
            <a:extLst>
              <a:ext uri="{FF2B5EF4-FFF2-40B4-BE49-F238E27FC236}">
                <a16:creationId xmlns:a16="http://schemas.microsoft.com/office/drawing/2014/main" id="{44DDE737-43EE-7031-8C24-7DF512B0D2A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9336" y="116632"/>
            <a:ext cx="2351584" cy="718351"/>
          </a:xfrm>
          <a:prstGeom prst="rect">
            <a:avLst/>
          </a:prstGeom>
        </p:spPr>
      </p:pic>
      <p:pic>
        <p:nvPicPr>
          <p:cNvPr id="12" name="図 11" descr="コンピュータ, コンパクトディスク が含まれている画像&#10;&#10;AI によって生成されたコンテンツは間違っている可能性があります。">
            <a:extLst>
              <a:ext uri="{FF2B5EF4-FFF2-40B4-BE49-F238E27FC236}">
                <a16:creationId xmlns:a16="http://schemas.microsoft.com/office/drawing/2014/main" id="{5381218F-435F-A8D2-2A52-662F3F47CA71}"/>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124"/>
            <a:ext cx="12192000" cy="6855749"/>
          </a:xfrm>
          <a:prstGeom prst="rect">
            <a:avLst/>
          </a:prstGeom>
        </p:spPr>
      </p:pic>
    </p:spTree>
    <p:extLst>
      <p:ext uri="{BB962C8B-B14F-4D97-AF65-F5344CB8AC3E}">
        <p14:creationId xmlns:p14="http://schemas.microsoft.com/office/powerpoint/2010/main" val="4257217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_Index">
    <p:spTree>
      <p:nvGrpSpPr>
        <p:cNvPr id="1" name=""/>
        <p:cNvGrpSpPr/>
        <p:nvPr/>
      </p:nvGrpSpPr>
      <p:grpSpPr>
        <a:xfrm>
          <a:off x="0" y="0"/>
          <a:ext cx="0" cy="0"/>
          <a:chOff x="0" y="0"/>
          <a:chExt cx="0" cy="0"/>
        </a:xfrm>
      </p:grpSpPr>
      <p:sp>
        <p:nvSpPr>
          <p:cNvPr id="45" name="スライド番号プレースホルダー 4">
            <a:extLst>
              <a:ext uri="{FF2B5EF4-FFF2-40B4-BE49-F238E27FC236}">
                <a16:creationId xmlns:a16="http://schemas.microsoft.com/office/drawing/2014/main" id="{7F8B39E5-E5C4-1549-647B-B2CE8575CB0A}"/>
              </a:ext>
            </a:extLst>
          </p:cNvPr>
          <p:cNvSpPr>
            <a:spLocks noGrp="1"/>
          </p:cNvSpPr>
          <p:nvPr>
            <p:ph type="sldNum" sz="quarter" idx="12"/>
          </p:nvPr>
        </p:nvSpPr>
        <p:spPr>
          <a:xfrm>
            <a:off x="11669169" y="6433200"/>
            <a:ext cx="522831" cy="424800"/>
          </a:xfrm>
          <a:prstGeom prst="rect">
            <a:avLst/>
          </a:prstGeom>
          <a:noFill/>
        </p:spPr>
        <p:txBody>
          <a:bodyPr lIns="0" tIns="0" rIns="144000" bIns="144000"/>
          <a:lstStyle>
            <a:lvl1pPr algn="r">
              <a:defRPr sz="1400" b="0" i="0">
                <a:solidFill>
                  <a:schemeClr val="tx1"/>
                </a:solidFill>
                <a:latin typeface="メイリオ" panose="020B0604030504040204" pitchFamily="50" charset="-128"/>
                <a:ea typeface="メイリオ" panose="020B0604030504040204" pitchFamily="50" charset="-128"/>
                <a:cs typeface="Arial" panose="020B0604020202020204" pitchFamily="34" charset="0"/>
              </a:defRPr>
            </a:lvl1pPr>
          </a:lstStyle>
          <a:p>
            <a:fld id="{D9550142-B990-490A-A107-ED7302A7FD52}" type="slidenum">
              <a:rPr lang="en-US" altLang="ja-JP" smtClean="0"/>
              <a:pPr/>
              <a:t>‹#›</a:t>
            </a:fld>
            <a:endParaRPr lang="en-US"/>
          </a:p>
        </p:txBody>
      </p:sp>
      <p:sp>
        <p:nvSpPr>
          <p:cNvPr id="50" name="タイトル 1">
            <a:extLst>
              <a:ext uri="{FF2B5EF4-FFF2-40B4-BE49-F238E27FC236}">
                <a16:creationId xmlns:a16="http://schemas.microsoft.com/office/drawing/2014/main" id="{CA219888-D0B6-F250-7902-1434DE0CF405}"/>
              </a:ext>
            </a:extLst>
          </p:cNvPr>
          <p:cNvSpPr>
            <a:spLocks noGrp="1"/>
          </p:cNvSpPr>
          <p:nvPr>
            <p:ph type="title" hasCustomPrompt="1"/>
          </p:nvPr>
        </p:nvSpPr>
        <p:spPr>
          <a:xfrm>
            <a:off x="443073" y="366716"/>
            <a:ext cx="11305846" cy="584775"/>
          </a:xfrm>
          <a:prstGeom prst="rect">
            <a:avLst/>
          </a:prstGeom>
        </p:spPr>
        <p:txBody>
          <a:bodyPr wrap="square">
            <a:spAutoFit/>
          </a:bodyPr>
          <a:lstStyle>
            <a:lvl1pPr algn="l">
              <a:defRPr lang="ja-JP" altLang="en-US" sz="3200" b="1" i="0">
                <a:latin typeface="メイリオ" panose="020B0604030504040204" pitchFamily="50" charset="-128"/>
                <a:ea typeface="メイリオ" panose="020B0604030504040204" pitchFamily="50" charset="-128"/>
                <a:cs typeface="メイリオ" panose="020B0604030504040204" pitchFamily="50" charset="-128"/>
              </a:defRPr>
            </a:lvl1pPr>
          </a:lstStyle>
          <a:p>
            <a:pPr marL="0" lvl="0" algn="l"/>
            <a:r>
              <a:rPr kumimoji="1" lang="ja-JP" altLang="en-US"/>
              <a:t>目次</a:t>
            </a:r>
          </a:p>
        </p:txBody>
      </p:sp>
      <p:sp>
        <p:nvSpPr>
          <p:cNvPr id="51" name="テキスト プレースホルダー 9">
            <a:extLst>
              <a:ext uri="{FF2B5EF4-FFF2-40B4-BE49-F238E27FC236}">
                <a16:creationId xmlns:a16="http://schemas.microsoft.com/office/drawing/2014/main" id="{4894F5FE-60A5-361A-5A8D-0D265407E8DD}"/>
              </a:ext>
            </a:extLst>
          </p:cNvPr>
          <p:cNvSpPr>
            <a:spLocks noGrp="1"/>
          </p:cNvSpPr>
          <p:nvPr>
            <p:ph type="body" sz="quarter" idx="13" hasCustomPrompt="1"/>
          </p:nvPr>
        </p:nvSpPr>
        <p:spPr>
          <a:xfrm>
            <a:off x="443071" y="6498006"/>
            <a:ext cx="9880615" cy="123111"/>
          </a:xfrm>
          <a:noFill/>
        </p:spPr>
        <p:txBody>
          <a:bodyPr wrap="square" lIns="0" tIns="0" rIns="0" bIns="0" anchor="ctr">
            <a:spAutoFit/>
          </a:bodyPr>
          <a:lstStyle>
            <a:lvl1pPr marL="0" indent="0">
              <a:spcBef>
                <a:spcPts val="0"/>
              </a:spcBef>
              <a:spcAft>
                <a:spcPts val="0"/>
              </a:spcAft>
              <a:buFont typeface="Arial" panose="020B0604020202020204" pitchFamily="34" charset="0"/>
              <a:buNone/>
              <a:defRPr sz="800" b="0" i="0">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ja-JP" altLang="en-US"/>
              <a:t>参考</a:t>
            </a:r>
            <a:r>
              <a:rPr kumimoji="1" lang="en-US" altLang="ja-JP"/>
              <a:t>/</a:t>
            </a:r>
            <a:r>
              <a:rPr kumimoji="1" lang="ja-JP" altLang="en-US"/>
              <a:t>引用文献等：</a:t>
            </a:r>
            <a:r>
              <a:rPr kumimoji="1" lang="en-US" altLang="ja-JP"/>
              <a:t>8pt</a:t>
            </a:r>
          </a:p>
        </p:txBody>
      </p:sp>
      <p:sp>
        <p:nvSpPr>
          <p:cNvPr id="3" name="テキスト プレースホルダー 8">
            <a:extLst>
              <a:ext uri="{FF2B5EF4-FFF2-40B4-BE49-F238E27FC236}">
                <a16:creationId xmlns:a16="http://schemas.microsoft.com/office/drawing/2014/main" id="{3EE3E01E-3F79-A45A-7179-85544275E81B}"/>
              </a:ext>
            </a:extLst>
          </p:cNvPr>
          <p:cNvSpPr>
            <a:spLocks noGrp="1"/>
          </p:cNvSpPr>
          <p:nvPr>
            <p:ph type="body" sz="quarter" idx="19" hasCustomPrompt="1"/>
          </p:nvPr>
        </p:nvSpPr>
        <p:spPr>
          <a:xfrm>
            <a:off x="443072" y="1138194"/>
            <a:ext cx="7330149" cy="2360234"/>
          </a:xfrm>
        </p:spPr>
        <p:txBody>
          <a:bodyPr/>
          <a:lstStyle>
            <a:lvl1pPr marL="342908" indent="-342908">
              <a:lnSpc>
                <a:spcPct val="130000"/>
              </a:lnSpc>
              <a:buClr>
                <a:schemeClr val="tx1"/>
              </a:buClr>
              <a:buFont typeface="+mj-lt"/>
              <a:buAutoNum type="arabicPeriod"/>
              <a:defRPr sz="1600" b="0" i="0">
                <a:latin typeface="+mn-ea"/>
                <a:ea typeface="+mn-ea"/>
              </a:defRPr>
            </a:lvl1pPr>
            <a:lvl4pPr>
              <a:defRPr sz="1600">
                <a:latin typeface="+mn-ea"/>
                <a:ea typeface="+mn-ea"/>
              </a:defRPr>
            </a:lvl4pPr>
            <a:lvl5pPr>
              <a:defRPr sz="1600">
                <a:latin typeface="+mn-ea"/>
                <a:ea typeface="+mn-ea"/>
              </a:defRPr>
            </a:lvl5pPr>
            <a:lvl6pPr>
              <a:defRPr sz="1600">
                <a:latin typeface="+mn-ea"/>
                <a:ea typeface="+mn-ea"/>
              </a:defRPr>
            </a:lvl6pPr>
          </a:lstStyle>
          <a:p>
            <a:pPr lvl="0"/>
            <a:r>
              <a:rPr kumimoji="1" lang="ja-JP" altLang="en-US"/>
              <a:t>セクション</a:t>
            </a:r>
            <a:r>
              <a:rPr kumimoji="1" lang="en-US" altLang="ja-JP"/>
              <a:t> 01</a:t>
            </a:r>
          </a:p>
          <a:p>
            <a:pPr lvl="0"/>
            <a:r>
              <a:rPr kumimoji="1" lang="ja-JP" altLang="en-US"/>
              <a:t>セクション</a:t>
            </a:r>
            <a:r>
              <a:rPr kumimoji="1" lang="en-US" altLang="ja-JP"/>
              <a:t> 02</a:t>
            </a:r>
          </a:p>
          <a:p>
            <a:pPr lvl="0"/>
            <a:r>
              <a:rPr kumimoji="1" lang="ja-JP" altLang="en-US"/>
              <a:t>セクション</a:t>
            </a:r>
            <a:r>
              <a:rPr kumimoji="1" lang="en-US" altLang="ja-JP"/>
              <a:t> 03</a:t>
            </a:r>
          </a:p>
          <a:p>
            <a:pPr lvl="0"/>
            <a:r>
              <a:rPr kumimoji="1" lang="ja-JP" altLang="en-US"/>
              <a:t>セクション</a:t>
            </a:r>
            <a:r>
              <a:rPr kumimoji="1" lang="en-US" altLang="ja-JP"/>
              <a:t> 04</a:t>
            </a:r>
          </a:p>
          <a:p>
            <a:pPr marL="342908" marR="0" lvl="0" indent="-342908" algn="l" defTabSz="914423" rtl="0" eaLnBrk="1" fontAlgn="auto" latinLnBrk="0" hangingPunct="1">
              <a:lnSpc>
                <a:spcPct val="100000"/>
              </a:lnSpc>
              <a:spcBef>
                <a:spcPts val="600"/>
              </a:spcBef>
              <a:spcAft>
                <a:spcPts val="600"/>
              </a:spcAft>
              <a:buClr>
                <a:srgbClr val="002060"/>
              </a:buClr>
              <a:buSzTx/>
              <a:buFont typeface="+mj-lt"/>
              <a:buAutoNum type="arabicPeriod"/>
              <a:tabLst/>
              <a:defRPr/>
            </a:pPr>
            <a:r>
              <a:rPr kumimoji="1" lang="ja-JP" altLang="en-US"/>
              <a:t>セクション</a:t>
            </a:r>
            <a:r>
              <a:rPr kumimoji="1" lang="en-US" altLang="ja-JP"/>
              <a:t> 05</a:t>
            </a:r>
          </a:p>
        </p:txBody>
      </p:sp>
      <p:sp>
        <p:nvSpPr>
          <p:cNvPr id="4" name="テキスト プレースホルダー 8">
            <a:extLst>
              <a:ext uri="{FF2B5EF4-FFF2-40B4-BE49-F238E27FC236}">
                <a16:creationId xmlns:a16="http://schemas.microsoft.com/office/drawing/2014/main" id="{66F75DC8-7F8B-DE8F-5A34-63C830C27B79}"/>
              </a:ext>
            </a:extLst>
          </p:cNvPr>
          <p:cNvSpPr>
            <a:spLocks noGrp="1"/>
          </p:cNvSpPr>
          <p:nvPr>
            <p:ph type="body" sz="quarter" idx="20" hasCustomPrompt="1"/>
          </p:nvPr>
        </p:nvSpPr>
        <p:spPr>
          <a:xfrm>
            <a:off x="7773220" y="1138194"/>
            <a:ext cx="2550466" cy="2360234"/>
          </a:xfrm>
        </p:spPr>
        <p:txBody>
          <a:bodyPr/>
          <a:lstStyle>
            <a:lvl1pPr marL="0" indent="0" algn="r">
              <a:lnSpc>
                <a:spcPct val="130000"/>
              </a:lnSpc>
              <a:buFont typeface="+mj-lt"/>
              <a:buNone/>
              <a:defRPr sz="1600" b="0" i="0">
                <a:latin typeface="+mj-ea"/>
                <a:ea typeface="+mj-ea"/>
              </a:defRPr>
            </a:lvl1pPr>
            <a:lvl4pPr>
              <a:defRPr sz="1600">
                <a:latin typeface="+mj-ea"/>
                <a:ea typeface="+mj-ea"/>
              </a:defRPr>
            </a:lvl4pPr>
            <a:lvl5pPr>
              <a:defRPr sz="1600">
                <a:latin typeface="+mj-ea"/>
                <a:ea typeface="+mj-ea"/>
              </a:defRPr>
            </a:lvl5pPr>
            <a:lvl6pPr>
              <a:defRPr>
                <a:latin typeface="+mj-ea"/>
                <a:ea typeface="+mj-ea"/>
              </a:defRPr>
            </a:lvl6pPr>
            <a:lvl7pPr>
              <a:defRPr>
                <a:latin typeface="+mj-ea"/>
                <a:ea typeface="+mj-ea"/>
              </a:defRPr>
            </a:lvl7pPr>
          </a:lstStyle>
          <a:p>
            <a:pPr marL="0" indent="0" algn="r">
              <a:buNone/>
            </a:pPr>
            <a:r>
              <a:rPr lang="en-US" altLang="ja-JP"/>
              <a:t>------- 001</a:t>
            </a:r>
            <a:endParaRPr lang="ja-JP" altLang="en-US"/>
          </a:p>
          <a:p>
            <a:pPr marL="0" lvl="0" indent="0" algn="r">
              <a:buNone/>
            </a:pPr>
            <a:r>
              <a:rPr lang="en-US" altLang="ja-JP"/>
              <a:t>------- 001</a:t>
            </a:r>
            <a:endParaRPr lang="ja-JP" altLang="en-US"/>
          </a:p>
          <a:p>
            <a:pPr marL="0" lvl="0" indent="0" algn="r">
              <a:buNone/>
            </a:pPr>
            <a:r>
              <a:rPr lang="en-US" altLang="ja-JP"/>
              <a:t>------- 001</a:t>
            </a:r>
          </a:p>
          <a:p>
            <a:pPr marL="0" indent="0" algn="r">
              <a:buNone/>
            </a:pPr>
            <a:r>
              <a:rPr lang="en-US" altLang="ja-JP"/>
              <a:t>------- 001</a:t>
            </a:r>
          </a:p>
          <a:p>
            <a:pPr marL="0" marR="0" lvl="0" indent="0" algn="r" defTabSz="914423" rtl="0" eaLnBrk="1" fontAlgn="auto" latinLnBrk="0" hangingPunct="1">
              <a:lnSpc>
                <a:spcPct val="100000"/>
              </a:lnSpc>
              <a:spcBef>
                <a:spcPts val="600"/>
              </a:spcBef>
              <a:spcAft>
                <a:spcPts val="600"/>
              </a:spcAft>
              <a:buClr>
                <a:srgbClr val="002060"/>
              </a:buClr>
              <a:buSzTx/>
              <a:buFont typeface="+mj-lt"/>
              <a:buNone/>
              <a:tabLst/>
              <a:defRPr/>
            </a:pPr>
            <a:r>
              <a:rPr lang="en-US" altLang="ja-JP"/>
              <a:t>------- 001</a:t>
            </a:r>
          </a:p>
        </p:txBody>
      </p:sp>
    </p:spTree>
    <p:extLst>
      <p:ext uri="{BB962C8B-B14F-4D97-AF65-F5344CB8AC3E}">
        <p14:creationId xmlns:p14="http://schemas.microsoft.com/office/powerpoint/2010/main" val="43507870"/>
      </p:ext>
    </p:extLst>
  </p:cSld>
  <p:clrMapOvr>
    <a:masterClrMapping/>
  </p:clrMapOvr>
  <p:extLst>
    <p:ext uri="{DCECCB84-F9BA-43D5-87BE-67443E8EF086}">
      <p15:sldGuideLst xmlns:p15="http://schemas.microsoft.com/office/powerpoint/2012/main">
        <p15:guide id="1" orient="horz" pos="232" userDrawn="1">
          <p15:clr>
            <a:srgbClr val="FBAE40"/>
          </p15:clr>
        </p15:guide>
        <p15:guide id="2" pos="2939" userDrawn="1">
          <p15:clr>
            <a:srgbClr val="FBAE40"/>
          </p15:clr>
        </p15:guide>
        <p15:guide id="3" pos="3301" userDrawn="1">
          <p15:clr>
            <a:srgbClr val="FBAE40"/>
          </p15:clr>
        </p15:guide>
        <p15:guide id="4" pos="3120" userDrawn="1">
          <p15:clr>
            <a:srgbClr val="FBAE40"/>
          </p15:clr>
        </p15:guide>
        <p15:guide id="5" pos="1646" userDrawn="1">
          <p15:clr>
            <a:srgbClr val="FBAE40"/>
          </p15:clr>
        </p15:guide>
        <p15:guide id="6" pos="1510" userDrawn="1">
          <p15:clr>
            <a:srgbClr val="FBAE40"/>
          </p15:clr>
        </p15:guide>
        <p15:guide id="7" pos="217" userDrawn="1">
          <p15:clr>
            <a:srgbClr val="FBAE40"/>
          </p15:clr>
        </p15:guide>
        <p15:guide id="8" pos="4594" userDrawn="1">
          <p15:clr>
            <a:srgbClr val="FBAE40"/>
          </p15:clr>
        </p15:guide>
        <p15:guide id="9" pos="4730" userDrawn="1">
          <p15:clr>
            <a:srgbClr val="FBAE40"/>
          </p15:clr>
        </p15:guide>
        <p15:guide id="10" pos="6023" userDrawn="1">
          <p15:clr>
            <a:srgbClr val="FBAE40"/>
          </p15:clr>
        </p15:guide>
        <p15:guide id="12" orient="horz" pos="4088" userDrawn="1">
          <p15:clr>
            <a:srgbClr val="FBAE40"/>
          </p15:clr>
        </p15:guide>
        <p15:guide id="13" orient="horz" pos="3861" userDrawn="1">
          <p15:clr>
            <a:srgbClr val="FBAE40"/>
          </p15:clr>
        </p15:guide>
        <p15:guide id="14" orient="horz" pos="595" userDrawn="1">
          <p15:clr>
            <a:srgbClr val="FBAE40"/>
          </p15:clr>
        </p15:guide>
        <p15:guide id="15" orient="horz" pos="709" userDrawn="1">
          <p15:clr>
            <a:srgbClr val="FBAE40"/>
          </p15:clr>
        </p15:guide>
        <p15:guide id="16" orient="horz" pos="1366" userDrawn="1">
          <p15:clr>
            <a:srgbClr val="FBAE40"/>
          </p15:clr>
        </p15:guide>
        <p15:guide id="17" orient="horz" pos="2614" userDrawn="1">
          <p15:clr>
            <a:srgbClr val="FBAE40"/>
          </p15:clr>
        </p15:guide>
        <p15:guide id="18" orient="horz" pos="1480" userDrawn="1">
          <p15:clr>
            <a:srgbClr val="FBAE40"/>
          </p15:clr>
        </p15:guide>
        <p15:guide id="19" orient="horz" pos="2727"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_Section">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16547944-49EF-1EFF-32E6-905A8579D216}"/>
              </a:ext>
            </a:extLst>
          </p:cNvPr>
          <p:cNvSpPr>
            <a:spLocks noGrp="1"/>
          </p:cNvSpPr>
          <p:nvPr>
            <p:ph type="ctrTitle" hasCustomPrompt="1"/>
          </p:nvPr>
        </p:nvSpPr>
        <p:spPr>
          <a:xfrm>
            <a:off x="443076" y="3082756"/>
            <a:ext cx="11305846" cy="935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108000" rIns="0" bIns="72000">
            <a:spAutoFit/>
          </a:bodyPr>
          <a:lstStyle>
            <a:lvl1pPr algn="l">
              <a:lnSpc>
                <a:spcPct val="130000"/>
              </a:lnSpc>
              <a:defRPr lang="ja-JP" altLang="en-US" sz="4000" b="1" i="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lvl="0"/>
            <a:r>
              <a:rPr kumimoji="1" lang="en-US" altLang="ja-JP"/>
              <a:t>01. </a:t>
            </a:r>
            <a:r>
              <a:rPr kumimoji="1" lang="ja-JP" altLang="en-US"/>
              <a:t>セクション名</a:t>
            </a:r>
          </a:p>
        </p:txBody>
      </p:sp>
      <p:pic>
        <p:nvPicPr>
          <p:cNvPr id="8" name="図 7" descr="コンピュータ, コンパクトディスク が含まれている画像&#10;&#10;AI によって生成されたコンテンツは間違っている可能性があります。">
            <a:extLst>
              <a:ext uri="{FF2B5EF4-FFF2-40B4-BE49-F238E27FC236}">
                <a16:creationId xmlns:a16="http://schemas.microsoft.com/office/drawing/2014/main" id="{5D83BA27-92BB-3FE5-6296-FFD18C8E0B6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124"/>
            <a:ext cx="12192000" cy="6855749"/>
          </a:xfrm>
          <a:prstGeom prst="rect">
            <a:avLst/>
          </a:prstGeom>
        </p:spPr>
      </p:pic>
    </p:spTree>
    <p:extLst>
      <p:ext uri="{BB962C8B-B14F-4D97-AF65-F5344CB8AC3E}">
        <p14:creationId xmlns:p14="http://schemas.microsoft.com/office/powerpoint/2010/main" val="2194644818"/>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_Basic">
    <p:spTree>
      <p:nvGrpSpPr>
        <p:cNvPr id="1" name=""/>
        <p:cNvGrpSpPr/>
        <p:nvPr/>
      </p:nvGrpSpPr>
      <p:grpSpPr>
        <a:xfrm>
          <a:off x="0" y="0"/>
          <a:ext cx="0" cy="0"/>
          <a:chOff x="0" y="0"/>
          <a:chExt cx="0" cy="0"/>
        </a:xfrm>
      </p:grpSpPr>
      <p:sp>
        <p:nvSpPr>
          <p:cNvPr id="45" name="スライド番号プレースホルダー 4">
            <a:extLst>
              <a:ext uri="{FF2B5EF4-FFF2-40B4-BE49-F238E27FC236}">
                <a16:creationId xmlns:a16="http://schemas.microsoft.com/office/drawing/2014/main" id="{7F8B39E5-E5C4-1549-647B-B2CE8575CB0A}"/>
              </a:ext>
            </a:extLst>
          </p:cNvPr>
          <p:cNvSpPr>
            <a:spLocks noGrp="1"/>
          </p:cNvSpPr>
          <p:nvPr>
            <p:ph type="sldNum" sz="quarter" idx="12"/>
          </p:nvPr>
        </p:nvSpPr>
        <p:spPr>
          <a:xfrm>
            <a:off x="11669169" y="6433200"/>
            <a:ext cx="522831" cy="424800"/>
          </a:xfrm>
          <a:prstGeom prst="rect">
            <a:avLst/>
          </a:prstGeom>
          <a:noFill/>
        </p:spPr>
        <p:txBody>
          <a:bodyPr lIns="0" tIns="0" rIns="144000" bIns="144000"/>
          <a:lstStyle>
            <a:lvl1pPr algn="r">
              <a:defRPr sz="1400" b="0" i="0">
                <a:solidFill>
                  <a:schemeClr val="tx1"/>
                </a:solidFill>
                <a:latin typeface="メイリオ" panose="020B0604030504040204" pitchFamily="50" charset="-128"/>
                <a:ea typeface="メイリオ" panose="020B0604030504040204" pitchFamily="50" charset="-128"/>
                <a:cs typeface="Arial" panose="020B0604020202020204" pitchFamily="34" charset="0"/>
              </a:defRPr>
            </a:lvl1pPr>
          </a:lstStyle>
          <a:p>
            <a:fld id="{D9550142-B990-490A-A107-ED7302A7FD52}" type="slidenum">
              <a:rPr lang="en-US" altLang="ja-JP" smtClean="0"/>
              <a:pPr/>
              <a:t>‹#›</a:t>
            </a:fld>
            <a:endParaRPr lang="en-US"/>
          </a:p>
        </p:txBody>
      </p:sp>
      <p:sp>
        <p:nvSpPr>
          <p:cNvPr id="50" name="タイトル 1">
            <a:extLst>
              <a:ext uri="{FF2B5EF4-FFF2-40B4-BE49-F238E27FC236}">
                <a16:creationId xmlns:a16="http://schemas.microsoft.com/office/drawing/2014/main" id="{CA219888-D0B6-F250-7902-1434DE0CF405}"/>
              </a:ext>
            </a:extLst>
          </p:cNvPr>
          <p:cNvSpPr>
            <a:spLocks noGrp="1"/>
          </p:cNvSpPr>
          <p:nvPr>
            <p:ph type="title" hasCustomPrompt="1"/>
          </p:nvPr>
        </p:nvSpPr>
        <p:spPr>
          <a:xfrm>
            <a:off x="443074" y="366716"/>
            <a:ext cx="11305842" cy="584775"/>
          </a:xfrm>
          <a:prstGeom prst="rect">
            <a:avLst/>
          </a:prstGeom>
        </p:spPr>
        <p:txBody>
          <a:bodyPr wrap="square">
            <a:spAutoFit/>
          </a:bodyPr>
          <a:lstStyle>
            <a:lvl1pPr algn="l">
              <a:defRPr lang="ja-JP" altLang="en-US" sz="3200" b="1" i="0">
                <a:latin typeface="メイリオ" panose="020B0604030504040204" pitchFamily="50" charset="-128"/>
                <a:ea typeface="メイリオ" panose="020B0604030504040204" pitchFamily="50" charset="-128"/>
                <a:cs typeface="メイリオ" panose="020B0604030504040204" pitchFamily="50" charset="-128"/>
              </a:defRPr>
            </a:lvl1pPr>
          </a:lstStyle>
          <a:p>
            <a:pPr marL="0" lvl="0" algn="l"/>
            <a:r>
              <a:rPr kumimoji="1" lang="ja-JP" altLang="en-US"/>
              <a:t>スライドタイトル：</a:t>
            </a:r>
            <a:r>
              <a:rPr kumimoji="1" lang="en-US" altLang="ja-JP"/>
              <a:t>13</a:t>
            </a:r>
            <a:r>
              <a:rPr kumimoji="1" lang="ja-JP" altLang="en-US"/>
              <a:t>字以内 </a:t>
            </a:r>
            <a:r>
              <a:rPr kumimoji="1" lang="en-US" altLang="ja-JP"/>
              <a:t>32pt</a:t>
            </a:r>
            <a:endParaRPr kumimoji="1" lang="ja-JP" altLang="en-US"/>
          </a:p>
        </p:txBody>
      </p:sp>
      <p:sp>
        <p:nvSpPr>
          <p:cNvPr id="51" name="テキスト プレースホルダー 9">
            <a:extLst>
              <a:ext uri="{FF2B5EF4-FFF2-40B4-BE49-F238E27FC236}">
                <a16:creationId xmlns:a16="http://schemas.microsoft.com/office/drawing/2014/main" id="{4894F5FE-60A5-361A-5A8D-0D265407E8DD}"/>
              </a:ext>
            </a:extLst>
          </p:cNvPr>
          <p:cNvSpPr>
            <a:spLocks noGrp="1"/>
          </p:cNvSpPr>
          <p:nvPr>
            <p:ph type="body" sz="quarter" idx="13" hasCustomPrompt="1"/>
          </p:nvPr>
        </p:nvSpPr>
        <p:spPr>
          <a:xfrm>
            <a:off x="932210" y="6494645"/>
            <a:ext cx="9556278" cy="123111"/>
          </a:xfrm>
          <a:noFill/>
        </p:spPr>
        <p:txBody>
          <a:bodyPr wrap="square" lIns="0" tIns="0" rIns="0" bIns="0" anchor="ctr">
            <a:spAutoFit/>
          </a:bodyPr>
          <a:lstStyle>
            <a:lvl1pPr marL="0" indent="0">
              <a:spcBef>
                <a:spcPts val="0"/>
              </a:spcBef>
              <a:spcAft>
                <a:spcPts val="0"/>
              </a:spcAft>
              <a:buFont typeface="Arial" panose="020B0604020202020204" pitchFamily="34" charset="0"/>
              <a:buNone/>
              <a:defRPr sz="800" b="0" i="0">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ja-JP" altLang="en-US"/>
              <a:t>出典先：</a:t>
            </a:r>
            <a:r>
              <a:rPr kumimoji="1" lang="en-US" altLang="ja-JP"/>
              <a:t>8pt</a:t>
            </a:r>
          </a:p>
        </p:txBody>
      </p:sp>
      <p:sp>
        <p:nvSpPr>
          <p:cNvPr id="52" name="テキスト プレースホルダー 11">
            <a:extLst>
              <a:ext uri="{FF2B5EF4-FFF2-40B4-BE49-F238E27FC236}">
                <a16:creationId xmlns:a16="http://schemas.microsoft.com/office/drawing/2014/main" id="{24C0F4B5-3232-8664-604F-8CF3AE3D63D5}"/>
              </a:ext>
            </a:extLst>
          </p:cNvPr>
          <p:cNvSpPr>
            <a:spLocks noGrp="1"/>
          </p:cNvSpPr>
          <p:nvPr>
            <p:ph type="body" sz="quarter" idx="17" hasCustomPrompt="1"/>
          </p:nvPr>
        </p:nvSpPr>
        <p:spPr>
          <a:xfrm>
            <a:off x="443070" y="1138195"/>
            <a:ext cx="11305846" cy="667839"/>
          </a:xfrm>
          <a:solidFill>
            <a:srgbClr val="F3F6F6"/>
          </a:solidFill>
          <a:ln>
            <a:noFill/>
          </a:ln>
        </p:spPr>
        <p:txBody>
          <a:bodyPr vert="horz" wrap="square" lIns="216000" tIns="144000" rIns="216000" bIns="144000" rtlCol="0" anchor="t" anchorCtr="0">
            <a:spAutoFit/>
          </a:bodyPr>
          <a:lstStyle>
            <a:lvl1pPr marL="285757" indent="-285757">
              <a:lnSpc>
                <a:spcPct val="130000"/>
              </a:lnSpc>
              <a:buClr>
                <a:schemeClr val="tx1"/>
              </a:buClr>
              <a:buSzPct val="100000"/>
              <a:buFont typeface="メイリオ" panose="020B0604030504040204" pitchFamily="50" charset="-128"/>
              <a:buChar char="•"/>
              <a:defRPr lang="ja-JP" altLang="en-US" sz="2000" b="0" i="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257181" lvl="0" indent="-257181">
              <a:spcBef>
                <a:spcPts val="600"/>
              </a:spcBef>
              <a:spcAft>
                <a:spcPts val="600"/>
              </a:spcAft>
              <a:buClr>
                <a:srgbClr val="002060"/>
              </a:buClr>
              <a:buFont typeface="Wingdings" panose="05000000000000000000" pitchFamily="2" charset="2"/>
              <a:buChar char="l"/>
            </a:pPr>
            <a:r>
              <a:rPr kumimoji="1" lang="ja-JP" altLang="en-US"/>
              <a:t>キーメッセージ：</a:t>
            </a:r>
            <a:r>
              <a:rPr kumimoji="1" lang="en-US" altLang="ja-JP"/>
              <a:t>1</a:t>
            </a:r>
            <a:r>
              <a:rPr kumimoji="1" lang="ja-JP" altLang="en-US"/>
              <a:t>行以内（約</a:t>
            </a:r>
            <a:r>
              <a:rPr kumimoji="1" lang="en-US" altLang="ja-JP"/>
              <a:t>35</a:t>
            </a:r>
            <a:r>
              <a:rPr kumimoji="1" lang="ja-JP" altLang="en-US"/>
              <a:t>字）３ポツまで </a:t>
            </a:r>
            <a:r>
              <a:rPr kumimoji="1" lang="en-US" altLang="ja-JP"/>
              <a:t>20pt</a:t>
            </a:r>
            <a:r>
              <a:rPr kumimoji="1" lang="ja-JP" altLang="en-US"/>
              <a:t>　行間はいじらない</a:t>
            </a:r>
            <a:endParaRPr kumimoji="1" lang="en-US" altLang="ja-JP"/>
          </a:p>
        </p:txBody>
      </p:sp>
      <p:sp>
        <p:nvSpPr>
          <p:cNvPr id="7" name="テキスト プレースホルダー 6">
            <a:extLst>
              <a:ext uri="{FF2B5EF4-FFF2-40B4-BE49-F238E27FC236}">
                <a16:creationId xmlns:a16="http://schemas.microsoft.com/office/drawing/2014/main" id="{9E5CEE60-90F4-9775-0CB9-B864463E973A}"/>
              </a:ext>
            </a:extLst>
          </p:cNvPr>
          <p:cNvSpPr>
            <a:spLocks noGrp="1"/>
          </p:cNvSpPr>
          <p:nvPr>
            <p:ph type="body" sz="quarter" idx="23" hasCustomPrompt="1"/>
          </p:nvPr>
        </p:nvSpPr>
        <p:spPr>
          <a:xfrm>
            <a:off x="443017" y="3290112"/>
            <a:ext cx="5316922" cy="293721"/>
          </a:xfrm>
        </p:spPr>
        <p:txBody>
          <a:bodyPr lIns="72000" tIns="72000" rIns="72000" bIns="36000"/>
          <a:lstStyle>
            <a:lvl1pPr marL="0" indent="0">
              <a:buFont typeface="Arial" panose="020B0604020202020204" pitchFamily="34" charset="0"/>
              <a:buNone/>
              <a:defRPr sz="1200"/>
            </a:lvl1pPr>
            <a:lvl2pPr marL="344497" indent="0">
              <a:buNone/>
              <a:defRPr sz="1200"/>
            </a:lvl2pPr>
            <a:lvl3pPr marL="668354" indent="0">
              <a:buNone/>
              <a:defRPr sz="1200"/>
            </a:lvl3pPr>
            <a:lvl4pPr marL="936648" indent="0">
              <a:buNone/>
              <a:defRPr sz="1200"/>
            </a:lvl4pPr>
            <a:lvl5pPr marL="1298607" indent="0" algn="l">
              <a:buNone/>
              <a:defRPr sz="1200"/>
            </a:lvl5pPr>
          </a:lstStyle>
          <a:p>
            <a:pPr marL="171455" marR="0" lvl="0" indent="-171455" algn="l" defTabSz="914423" rtl="0" eaLnBrk="1" fontAlgn="auto" latinLnBrk="0" hangingPunct="1">
              <a:lnSpc>
                <a:spcPct val="100000"/>
              </a:lnSpc>
              <a:spcBef>
                <a:spcPts val="600"/>
              </a:spcBef>
              <a:spcAft>
                <a:spcPts val="600"/>
              </a:spcAft>
              <a:buClr>
                <a:srgbClr val="002060"/>
              </a:buClr>
              <a:buSzTx/>
              <a:tabLst/>
              <a:defRPr/>
            </a:pPr>
            <a:r>
              <a:rPr kumimoji="1" lang="ja-JP" altLang="en-US"/>
              <a:t>本文：</a:t>
            </a:r>
            <a:r>
              <a:rPr kumimoji="1" lang="en-US" altLang="ja-JP"/>
              <a:t>40</a:t>
            </a:r>
            <a:r>
              <a:rPr kumimoji="1" lang="ja-JP" altLang="en-US"/>
              <a:t>字以内 </a:t>
            </a:r>
            <a:r>
              <a:rPr kumimoji="1" lang="en-US" altLang="ja-JP"/>
              <a:t>12pt /</a:t>
            </a:r>
            <a:r>
              <a:rPr kumimoji="1" lang="ja-JP" altLang="en-US"/>
              <a:t>プレゼン用 </a:t>
            </a:r>
            <a:r>
              <a:rPr kumimoji="1" lang="en-US" altLang="ja-JP"/>
              <a:t>16pt</a:t>
            </a:r>
            <a:endParaRPr kumimoji="1" lang="ja-JP" altLang="en-US"/>
          </a:p>
        </p:txBody>
      </p:sp>
      <p:sp>
        <p:nvSpPr>
          <p:cNvPr id="10" name="テキスト プレースホルダー 9">
            <a:extLst>
              <a:ext uri="{FF2B5EF4-FFF2-40B4-BE49-F238E27FC236}">
                <a16:creationId xmlns:a16="http://schemas.microsoft.com/office/drawing/2014/main" id="{E59F7C88-40C4-3D1C-3928-583676EC1764}"/>
              </a:ext>
            </a:extLst>
          </p:cNvPr>
          <p:cNvSpPr>
            <a:spLocks noGrp="1"/>
          </p:cNvSpPr>
          <p:nvPr>
            <p:ph type="body" sz="quarter" idx="24" hasCustomPrompt="1"/>
          </p:nvPr>
        </p:nvSpPr>
        <p:spPr>
          <a:xfrm>
            <a:off x="6471138" y="3290112"/>
            <a:ext cx="5316416" cy="293721"/>
          </a:xfrm>
          <a:noFill/>
        </p:spPr>
        <p:txBody>
          <a:bodyPr vert="horz" wrap="square" lIns="72000" tIns="72000" rIns="72000" bIns="36000" rtlCol="0">
            <a:spAutoFit/>
          </a:bodyPr>
          <a:lstStyle>
            <a:lvl1pPr marL="0" indent="0">
              <a:buNone/>
              <a:defRPr lang="ja-JP" altLang="en-US" sz="1200" smtClean="0"/>
            </a:lvl1pPr>
            <a:lvl2pPr>
              <a:defRPr lang="ja-JP" altLang="en-US" sz="1200" smtClean="0"/>
            </a:lvl2pPr>
            <a:lvl3pPr>
              <a:defRPr lang="ja-JP" altLang="en-US" sz="1200" smtClean="0"/>
            </a:lvl3pPr>
            <a:lvl4pPr>
              <a:defRPr lang="ja-JP" altLang="en-US" sz="1200" smtClean="0"/>
            </a:lvl4pPr>
            <a:lvl5pPr>
              <a:defRPr lang="ja-JP" altLang="en-US" sz="1200"/>
            </a:lvl5pPr>
          </a:lstStyle>
          <a:p>
            <a:pPr marL="342908" marR="0" lvl="0" indent="-342908" fontAlgn="auto">
              <a:lnSpc>
                <a:spcPct val="100000"/>
              </a:lnSpc>
              <a:buSzTx/>
              <a:tabLst/>
            </a:pPr>
            <a:r>
              <a:rPr kumimoji="1" lang="ja-JP" altLang="en-US"/>
              <a:t>本文：</a:t>
            </a:r>
            <a:r>
              <a:rPr kumimoji="1" lang="en-US" altLang="ja-JP"/>
              <a:t>40</a:t>
            </a:r>
            <a:r>
              <a:rPr kumimoji="1" lang="ja-JP" altLang="en-US"/>
              <a:t>字以内 </a:t>
            </a:r>
            <a:r>
              <a:rPr kumimoji="1" lang="en-US" altLang="ja-JP"/>
              <a:t>12pt /</a:t>
            </a:r>
            <a:r>
              <a:rPr kumimoji="1" lang="ja-JP" altLang="en-US"/>
              <a:t>プレゼン用 </a:t>
            </a:r>
            <a:r>
              <a:rPr kumimoji="1" lang="en-US" altLang="ja-JP"/>
              <a:t>16pt</a:t>
            </a:r>
            <a:endParaRPr kumimoji="1" lang="ja-JP" altLang="en-US"/>
          </a:p>
        </p:txBody>
      </p:sp>
      <p:sp>
        <p:nvSpPr>
          <p:cNvPr id="12" name="テキスト プレースホルダー 11">
            <a:extLst>
              <a:ext uri="{FF2B5EF4-FFF2-40B4-BE49-F238E27FC236}">
                <a16:creationId xmlns:a16="http://schemas.microsoft.com/office/drawing/2014/main" id="{E10F42EE-E182-F73B-ED47-4B1995A4EC23}"/>
              </a:ext>
            </a:extLst>
          </p:cNvPr>
          <p:cNvSpPr>
            <a:spLocks noGrp="1"/>
          </p:cNvSpPr>
          <p:nvPr>
            <p:ph type="body" sz="quarter" idx="25" hasCustomPrompt="1"/>
          </p:nvPr>
        </p:nvSpPr>
        <p:spPr>
          <a:xfrm>
            <a:off x="443017" y="2712318"/>
            <a:ext cx="5316922" cy="558784"/>
          </a:xfrm>
          <a:solidFill>
            <a:schemeClr val="accent1"/>
          </a:solidFill>
        </p:spPr>
        <p:txBody>
          <a:bodyPr vert="horz" wrap="square" lIns="108000" tIns="108000" rIns="108000" bIns="72000" rtlCol="0">
            <a:spAutoFit/>
          </a:bodyPr>
          <a:lstStyle>
            <a:lvl1pPr marL="0" indent="0">
              <a:buNone/>
              <a:defRPr lang="ja-JP" altLang="en-US" b="1" dirty="0" smtClean="0">
                <a:solidFill>
                  <a:schemeClr val="bg1"/>
                </a:solidFill>
              </a:defRPr>
            </a:lvl1pPr>
            <a:lvl2pPr>
              <a:defRPr lang="ja-JP" altLang="en-US" dirty="0" smtClean="0">
                <a:solidFill>
                  <a:schemeClr val="bg1"/>
                </a:solidFill>
              </a:defRPr>
            </a:lvl2pPr>
            <a:lvl3pPr>
              <a:defRPr lang="ja-JP" altLang="en-US" dirty="0" smtClean="0">
                <a:solidFill>
                  <a:schemeClr val="bg1"/>
                </a:solidFill>
              </a:defRPr>
            </a:lvl3pPr>
            <a:lvl4pPr>
              <a:defRPr lang="ja-JP" altLang="en-US" dirty="0" smtClean="0">
                <a:solidFill>
                  <a:schemeClr val="bg1"/>
                </a:solidFill>
              </a:defRPr>
            </a:lvl4pPr>
            <a:lvl5pPr>
              <a:defRPr lang="ja-JP" altLang="en-US" dirty="0">
                <a:solidFill>
                  <a:schemeClr val="bg1"/>
                </a:solidFill>
              </a:defRPr>
            </a:lvl5pPr>
          </a:lstStyle>
          <a:p>
            <a:pPr marL="342908" marR="0" lvl="0" indent="-342908" algn="l" defTabSz="914423" rtl="0" eaLnBrk="1" fontAlgn="auto" latinLnBrk="0" hangingPunct="1">
              <a:lnSpc>
                <a:spcPct val="130000"/>
              </a:lnSpc>
              <a:spcBef>
                <a:spcPts val="600"/>
              </a:spcBef>
              <a:spcAft>
                <a:spcPts val="600"/>
              </a:spcAft>
              <a:buClr>
                <a:srgbClr val="002060"/>
              </a:buClr>
              <a:buSzTx/>
              <a:tabLst/>
              <a:defRPr/>
            </a:pPr>
            <a:r>
              <a:rPr kumimoji="1" lang="ja-JP" altLang="en-US"/>
              <a:t>見出し：</a:t>
            </a:r>
            <a:r>
              <a:rPr kumimoji="1" lang="en-US" altLang="ja-JP"/>
              <a:t>13</a:t>
            </a:r>
            <a:r>
              <a:rPr kumimoji="1" lang="ja-JP" altLang="en-US"/>
              <a:t>字以内 </a:t>
            </a:r>
            <a:r>
              <a:rPr kumimoji="1" lang="en-US" altLang="ja-JP"/>
              <a:t>16pt /</a:t>
            </a:r>
            <a:r>
              <a:rPr kumimoji="1" lang="ja-JP" altLang="en-US"/>
              <a:t>プレゼン用 </a:t>
            </a:r>
            <a:r>
              <a:rPr kumimoji="1" lang="en-US" altLang="ja-JP"/>
              <a:t>20pt</a:t>
            </a:r>
            <a:r>
              <a:rPr kumimoji="1" lang="ja-JP" altLang="en-US"/>
              <a:t>　</a:t>
            </a:r>
          </a:p>
        </p:txBody>
      </p:sp>
      <p:sp>
        <p:nvSpPr>
          <p:cNvPr id="14" name="テキスト プレースホルダー 13">
            <a:extLst>
              <a:ext uri="{FF2B5EF4-FFF2-40B4-BE49-F238E27FC236}">
                <a16:creationId xmlns:a16="http://schemas.microsoft.com/office/drawing/2014/main" id="{F051B484-ADEC-D7B0-A0E2-ADD29C858959}"/>
              </a:ext>
            </a:extLst>
          </p:cNvPr>
          <p:cNvSpPr>
            <a:spLocks noGrp="1"/>
          </p:cNvSpPr>
          <p:nvPr>
            <p:ph type="body" sz="quarter" idx="26" hasCustomPrompt="1"/>
          </p:nvPr>
        </p:nvSpPr>
        <p:spPr>
          <a:xfrm>
            <a:off x="6470178" y="2707268"/>
            <a:ext cx="5317376" cy="558784"/>
          </a:xfrm>
          <a:solidFill>
            <a:schemeClr val="accent1"/>
          </a:solidFill>
        </p:spPr>
        <p:txBody>
          <a:bodyPr vert="horz" wrap="square" lIns="108000" tIns="108000" rIns="108000" bIns="72000" rtlCol="0">
            <a:spAutoFit/>
          </a:bodyPr>
          <a:lstStyle>
            <a:lvl1pPr marL="0" indent="0">
              <a:buNone/>
              <a:defRPr lang="ja-JP" altLang="en-US" b="1" smtClean="0">
                <a:solidFill>
                  <a:schemeClr val="bg1"/>
                </a:solidFill>
              </a:defRPr>
            </a:lvl1pPr>
            <a:lvl2pPr>
              <a:defRPr lang="ja-JP" altLang="en-US" smtClean="0">
                <a:solidFill>
                  <a:schemeClr val="bg1"/>
                </a:solidFill>
              </a:defRPr>
            </a:lvl2pPr>
            <a:lvl3pPr>
              <a:defRPr lang="ja-JP" altLang="en-US" smtClean="0">
                <a:solidFill>
                  <a:schemeClr val="bg1"/>
                </a:solidFill>
              </a:defRPr>
            </a:lvl3pPr>
            <a:lvl4pPr>
              <a:defRPr lang="ja-JP" altLang="en-US" smtClean="0">
                <a:solidFill>
                  <a:schemeClr val="bg1"/>
                </a:solidFill>
              </a:defRPr>
            </a:lvl4pPr>
            <a:lvl5pPr>
              <a:defRPr lang="ja-JP" altLang="en-US">
                <a:solidFill>
                  <a:schemeClr val="bg1"/>
                </a:solidFill>
              </a:defRPr>
            </a:lvl5pPr>
          </a:lstStyle>
          <a:p>
            <a:pPr marL="342908" marR="0" lvl="0" indent="-342908" fontAlgn="auto">
              <a:lnSpc>
                <a:spcPct val="130000"/>
              </a:lnSpc>
              <a:buSzTx/>
              <a:tabLst/>
            </a:pPr>
            <a:r>
              <a:rPr kumimoji="1" lang="ja-JP" altLang="en-US"/>
              <a:t>見出し：</a:t>
            </a:r>
            <a:r>
              <a:rPr kumimoji="1" lang="en-US" altLang="ja-JP"/>
              <a:t>13</a:t>
            </a:r>
            <a:r>
              <a:rPr kumimoji="1" lang="ja-JP" altLang="en-US"/>
              <a:t>字以内 </a:t>
            </a:r>
            <a:r>
              <a:rPr kumimoji="1" lang="en-US" altLang="ja-JP"/>
              <a:t>16pt /</a:t>
            </a:r>
            <a:r>
              <a:rPr kumimoji="1" lang="ja-JP" altLang="en-US"/>
              <a:t>プレゼン用 </a:t>
            </a:r>
            <a:r>
              <a:rPr kumimoji="1" lang="en-US" altLang="ja-JP"/>
              <a:t>20pt</a:t>
            </a:r>
            <a:endParaRPr kumimoji="1" lang="ja-JP" altLang="en-US"/>
          </a:p>
        </p:txBody>
      </p:sp>
      <p:pic>
        <p:nvPicPr>
          <p:cNvPr id="4" name="図 3" descr="アイコン&#10;&#10;AI によって生成されたコンテンツは間違っている可能性があります。">
            <a:extLst>
              <a:ext uri="{FF2B5EF4-FFF2-40B4-BE49-F238E27FC236}">
                <a16:creationId xmlns:a16="http://schemas.microsoft.com/office/drawing/2014/main" id="{B43BC321-6672-6DB2-E983-78BE2D52040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156" y="6014844"/>
            <a:ext cx="819208" cy="836712"/>
          </a:xfrm>
          <a:prstGeom prst="rect">
            <a:avLst/>
          </a:prstGeom>
        </p:spPr>
      </p:pic>
    </p:spTree>
    <p:extLst>
      <p:ext uri="{BB962C8B-B14F-4D97-AF65-F5344CB8AC3E}">
        <p14:creationId xmlns:p14="http://schemas.microsoft.com/office/powerpoint/2010/main" val="2913739683"/>
      </p:ext>
    </p:extLst>
  </p:cSld>
  <p:clrMapOvr>
    <a:masterClrMapping/>
  </p:clrMapOvr>
  <p:extLst>
    <p:ext uri="{DCECCB84-F9BA-43D5-87BE-67443E8EF086}">
      <p15:sldGuideLst xmlns:p15="http://schemas.microsoft.com/office/powerpoint/2012/main">
        <p15:guide id="1" orient="horz" pos="232" userDrawn="1">
          <p15:clr>
            <a:srgbClr val="FBAE40"/>
          </p15:clr>
        </p15:guide>
        <p15:guide id="7" pos="268" userDrawn="1">
          <p15:clr>
            <a:srgbClr val="FBAE40"/>
          </p15:clr>
        </p15:guide>
        <p15:guide id="10" pos="7412" userDrawn="1">
          <p15:clr>
            <a:srgbClr val="FBAE40"/>
          </p15:clr>
        </p15:guide>
        <p15:guide id="13" orient="horz" pos="4065" userDrawn="1">
          <p15:clr>
            <a:srgbClr val="FBAE40"/>
          </p15:clr>
        </p15:guide>
        <p15:guide id="14"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_Basic（essay）">
    <p:spTree>
      <p:nvGrpSpPr>
        <p:cNvPr id="1" name=""/>
        <p:cNvGrpSpPr/>
        <p:nvPr/>
      </p:nvGrpSpPr>
      <p:grpSpPr>
        <a:xfrm>
          <a:off x="0" y="0"/>
          <a:ext cx="0" cy="0"/>
          <a:chOff x="0" y="0"/>
          <a:chExt cx="0" cy="0"/>
        </a:xfrm>
      </p:grpSpPr>
      <p:sp>
        <p:nvSpPr>
          <p:cNvPr id="12" name="テキスト プレースホルダー 11">
            <a:extLst>
              <a:ext uri="{FF2B5EF4-FFF2-40B4-BE49-F238E27FC236}">
                <a16:creationId xmlns:a16="http://schemas.microsoft.com/office/drawing/2014/main" id="{C145B5D5-4B5E-6D2D-BAD5-72DE5A197CE1}"/>
              </a:ext>
            </a:extLst>
          </p:cNvPr>
          <p:cNvSpPr>
            <a:spLocks noGrp="1"/>
          </p:cNvSpPr>
          <p:nvPr>
            <p:ph type="body" sz="quarter" idx="24" hasCustomPrompt="1"/>
          </p:nvPr>
        </p:nvSpPr>
        <p:spPr>
          <a:xfrm>
            <a:off x="436775" y="3378480"/>
            <a:ext cx="11305845" cy="293721"/>
          </a:xfrm>
          <a:noFill/>
        </p:spPr>
        <p:txBody>
          <a:bodyPr vert="horz" wrap="square" lIns="72000" tIns="72000" rIns="72000" bIns="36000" rtlCol="0">
            <a:spAutoFit/>
          </a:bodyPr>
          <a:lstStyle>
            <a:lvl1pPr marL="0" indent="0">
              <a:buFont typeface="Arial" panose="020B0604020202020204" pitchFamily="34" charset="0"/>
              <a:buNone/>
              <a:defRPr lang="ja-JP" altLang="en-US" sz="1200" b="1" smtClean="0">
                <a:latin typeface="+mn-ea"/>
                <a:ea typeface="+mn-ea"/>
              </a:defRPr>
            </a:lvl1pPr>
            <a:lvl2pPr>
              <a:defRPr lang="ja-JP" altLang="en-US" sz="1200" smtClean="0">
                <a:latin typeface="+mn-ea"/>
                <a:ea typeface="+mn-ea"/>
              </a:defRPr>
            </a:lvl2pPr>
            <a:lvl3pPr>
              <a:defRPr lang="ja-JP" altLang="en-US" sz="1200" smtClean="0">
                <a:latin typeface="+mn-ea"/>
                <a:ea typeface="+mn-ea"/>
              </a:defRPr>
            </a:lvl3pPr>
            <a:lvl4pPr>
              <a:defRPr lang="ja-JP" altLang="en-US" sz="1200" smtClean="0">
                <a:latin typeface="+mn-ea"/>
                <a:ea typeface="+mn-ea"/>
              </a:defRPr>
            </a:lvl4pPr>
            <a:lvl5pPr>
              <a:defRPr lang="ja-JP" altLang="en-US" sz="1200">
                <a:latin typeface="+mn-ea"/>
                <a:ea typeface="+mn-ea"/>
              </a:defRPr>
            </a:lvl5pPr>
          </a:lstStyle>
          <a:p>
            <a:pPr lvl="0"/>
            <a:r>
              <a:rPr kumimoji="1" lang="ja-JP" altLang="en-US"/>
              <a:t>強調箇所は太字</a:t>
            </a:r>
            <a:endParaRPr kumimoji="1" lang="en-US" altLang="ja-JP"/>
          </a:p>
        </p:txBody>
      </p:sp>
      <p:sp>
        <p:nvSpPr>
          <p:cNvPr id="10" name="テキスト プレースホルダー 9">
            <a:extLst>
              <a:ext uri="{FF2B5EF4-FFF2-40B4-BE49-F238E27FC236}">
                <a16:creationId xmlns:a16="http://schemas.microsoft.com/office/drawing/2014/main" id="{7C26272D-E711-7BDA-C6B1-F6E5FC5BB955}"/>
              </a:ext>
            </a:extLst>
          </p:cNvPr>
          <p:cNvSpPr>
            <a:spLocks noGrp="1"/>
          </p:cNvSpPr>
          <p:nvPr>
            <p:ph type="body" sz="quarter" idx="23" hasCustomPrompt="1"/>
          </p:nvPr>
        </p:nvSpPr>
        <p:spPr>
          <a:xfrm>
            <a:off x="437662" y="1808201"/>
            <a:ext cx="11304954" cy="1452591"/>
          </a:xfrm>
          <a:noFill/>
        </p:spPr>
        <p:txBody>
          <a:bodyPr vert="horz" wrap="square" lIns="72000" tIns="72000" rIns="72000" bIns="36000" rtlCol="0">
            <a:noAutofit/>
          </a:bodyPr>
          <a:lstStyle>
            <a:lvl1pPr marL="0" indent="0">
              <a:buNone/>
              <a:defRPr lang="ja-JP" altLang="en-US" sz="1600" dirty="0" smtClean="0">
                <a:latin typeface="+mj-ea"/>
                <a:ea typeface="+mj-ea"/>
              </a:defRPr>
            </a:lvl1pPr>
            <a:lvl2pPr>
              <a:defRPr lang="ja-JP" altLang="en-US" sz="1200" dirty="0" smtClean="0">
                <a:latin typeface="+mj-ea"/>
                <a:ea typeface="+mj-ea"/>
              </a:defRPr>
            </a:lvl2pPr>
            <a:lvl3pPr>
              <a:defRPr lang="ja-JP" altLang="en-US" sz="1200" dirty="0" smtClean="0">
                <a:latin typeface="+mj-ea"/>
                <a:ea typeface="+mj-ea"/>
              </a:defRPr>
            </a:lvl3pPr>
            <a:lvl4pPr>
              <a:defRPr lang="ja-JP" altLang="en-US" sz="1200" dirty="0" smtClean="0">
                <a:latin typeface="+mj-ea"/>
                <a:ea typeface="+mj-ea"/>
              </a:defRPr>
            </a:lvl4pPr>
            <a:lvl5pPr>
              <a:defRPr lang="ja-JP" altLang="en-US" sz="1200" dirty="0">
                <a:latin typeface="+mj-ea"/>
                <a:ea typeface="+mj-ea"/>
              </a:defRPr>
            </a:lvl5pPr>
          </a:lstStyle>
          <a:p>
            <a:pPr marL="342908" marR="0" lvl="0" indent="-342908" algn="l" defTabSz="914423" rtl="0" eaLnBrk="1" fontAlgn="auto" latinLnBrk="0" hangingPunct="1">
              <a:lnSpc>
                <a:spcPct val="130000"/>
              </a:lnSpc>
              <a:spcBef>
                <a:spcPts val="600"/>
              </a:spcBef>
              <a:spcAft>
                <a:spcPts val="600"/>
              </a:spcAft>
              <a:buClr>
                <a:srgbClr val="002060"/>
              </a:buClr>
              <a:buSzTx/>
              <a:tabLst/>
              <a:defRPr/>
            </a:pPr>
            <a:r>
              <a:rPr kumimoji="1" lang="ja-JP" altLang="en-US"/>
              <a:t>本文：</a:t>
            </a:r>
            <a:r>
              <a:rPr kumimoji="1" lang="en-US" altLang="ja-JP"/>
              <a:t>40</a:t>
            </a:r>
            <a:r>
              <a:rPr kumimoji="1" lang="ja-JP" altLang="en-US"/>
              <a:t>字以内 </a:t>
            </a:r>
            <a:r>
              <a:rPr kumimoji="1" lang="en-US" altLang="ja-JP"/>
              <a:t>16pt /</a:t>
            </a:r>
            <a:r>
              <a:rPr kumimoji="1" lang="ja-JP" altLang="en-US"/>
              <a:t>プレゼン用 </a:t>
            </a:r>
            <a:r>
              <a:rPr kumimoji="1" lang="en-US" altLang="ja-JP"/>
              <a:t>16pt</a:t>
            </a:r>
            <a:r>
              <a:rPr kumimoji="1" lang="ja-JP" altLang="en-US"/>
              <a:t>　詳細はこの大きさで記載　</a:t>
            </a:r>
            <a:endParaRPr kumimoji="1" lang="en-US" altLang="ja-JP"/>
          </a:p>
        </p:txBody>
      </p:sp>
      <p:sp>
        <p:nvSpPr>
          <p:cNvPr id="6" name="テキスト プレースホルダー 5">
            <a:extLst>
              <a:ext uri="{FF2B5EF4-FFF2-40B4-BE49-F238E27FC236}">
                <a16:creationId xmlns:a16="http://schemas.microsoft.com/office/drawing/2014/main" id="{34F52397-F9BC-CBFD-BF51-54DD7A02B4DE}"/>
              </a:ext>
            </a:extLst>
          </p:cNvPr>
          <p:cNvSpPr>
            <a:spLocks noGrp="1"/>
          </p:cNvSpPr>
          <p:nvPr>
            <p:ph type="body" sz="quarter" idx="22" hasCustomPrompt="1"/>
          </p:nvPr>
        </p:nvSpPr>
        <p:spPr>
          <a:xfrm>
            <a:off x="437666" y="1160415"/>
            <a:ext cx="5318369" cy="558784"/>
          </a:xfrm>
          <a:solidFill>
            <a:schemeClr val="accent1"/>
          </a:solidFill>
        </p:spPr>
        <p:txBody>
          <a:bodyPr vert="horz" wrap="square" lIns="108000" tIns="108000" rIns="108000" bIns="72000" rtlCol="0">
            <a:spAutoFit/>
          </a:bodyPr>
          <a:lstStyle>
            <a:lvl1pPr marL="0" indent="0">
              <a:buNone/>
              <a:defRPr lang="ja-JP" altLang="en-US" b="1" smtClean="0">
                <a:solidFill>
                  <a:schemeClr val="bg1"/>
                </a:solidFill>
              </a:defRPr>
            </a:lvl1pPr>
            <a:lvl2pPr>
              <a:defRPr lang="ja-JP" altLang="en-US" smtClean="0">
                <a:solidFill>
                  <a:schemeClr val="bg1"/>
                </a:solidFill>
              </a:defRPr>
            </a:lvl2pPr>
            <a:lvl3pPr>
              <a:defRPr lang="ja-JP" altLang="en-US" smtClean="0">
                <a:solidFill>
                  <a:schemeClr val="bg1"/>
                </a:solidFill>
              </a:defRPr>
            </a:lvl3pPr>
            <a:lvl4pPr>
              <a:defRPr lang="ja-JP" altLang="en-US" smtClean="0">
                <a:solidFill>
                  <a:schemeClr val="bg1"/>
                </a:solidFill>
              </a:defRPr>
            </a:lvl4pPr>
            <a:lvl5pPr>
              <a:defRPr lang="ja-JP" altLang="en-US">
                <a:solidFill>
                  <a:schemeClr val="bg1"/>
                </a:solidFill>
              </a:defRPr>
            </a:lvl5pPr>
          </a:lstStyle>
          <a:p>
            <a:pPr marL="342908" marR="0" lvl="0" indent="-342908" algn="l" defTabSz="914423" rtl="0" eaLnBrk="1" fontAlgn="auto" latinLnBrk="0" hangingPunct="1">
              <a:lnSpc>
                <a:spcPct val="130000"/>
              </a:lnSpc>
              <a:spcBef>
                <a:spcPts val="600"/>
              </a:spcBef>
              <a:spcAft>
                <a:spcPts val="600"/>
              </a:spcAft>
              <a:buClr>
                <a:srgbClr val="002060"/>
              </a:buClr>
              <a:buSzTx/>
              <a:tabLst/>
              <a:defRPr/>
            </a:pPr>
            <a:r>
              <a:rPr kumimoji="1" lang="ja-JP" altLang="en-US"/>
              <a:t>見出し：</a:t>
            </a:r>
            <a:r>
              <a:rPr kumimoji="1" lang="en-US" altLang="ja-JP"/>
              <a:t>13</a:t>
            </a:r>
            <a:r>
              <a:rPr kumimoji="1" lang="ja-JP" altLang="en-US"/>
              <a:t>字以内 </a:t>
            </a:r>
            <a:r>
              <a:rPr kumimoji="1" lang="en-US" altLang="ja-JP"/>
              <a:t>16pt /</a:t>
            </a:r>
            <a:r>
              <a:rPr kumimoji="1" lang="ja-JP" altLang="en-US"/>
              <a:t>プレゼン用 </a:t>
            </a:r>
            <a:r>
              <a:rPr kumimoji="1" lang="en-US" altLang="ja-JP"/>
              <a:t>20pt</a:t>
            </a:r>
            <a:r>
              <a:rPr kumimoji="1" lang="ja-JP" altLang="en-US"/>
              <a:t>　</a:t>
            </a:r>
          </a:p>
        </p:txBody>
      </p:sp>
      <p:sp>
        <p:nvSpPr>
          <p:cNvPr id="45" name="スライド番号プレースホルダー 4">
            <a:extLst>
              <a:ext uri="{FF2B5EF4-FFF2-40B4-BE49-F238E27FC236}">
                <a16:creationId xmlns:a16="http://schemas.microsoft.com/office/drawing/2014/main" id="{7F8B39E5-E5C4-1549-647B-B2CE8575CB0A}"/>
              </a:ext>
            </a:extLst>
          </p:cNvPr>
          <p:cNvSpPr>
            <a:spLocks noGrp="1"/>
          </p:cNvSpPr>
          <p:nvPr>
            <p:ph type="sldNum" sz="quarter" idx="12"/>
          </p:nvPr>
        </p:nvSpPr>
        <p:spPr>
          <a:xfrm>
            <a:off x="11669169" y="6433200"/>
            <a:ext cx="522831" cy="424800"/>
          </a:xfrm>
          <a:prstGeom prst="rect">
            <a:avLst/>
          </a:prstGeom>
          <a:noFill/>
        </p:spPr>
        <p:txBody>
          <a:bodyPr lIns="0" tIns="0" rIns="144000" bIns="144000"/>
          <a:lstStyle>
            <a:lvl1pPr algn="r">
              <a:defRPr sz="1400" b="0" i="0">
                <a:solidFill>
                  <a:schemeClr val="tx1"/>
                </a:solidFill>
                <a:latin typeface="メイリオ" panose="020B0604030504040204" pitchFamily="50" charset="-128"/>
                <a:ea typeface="メイリオ" panose="020B0604030504040204" pitchFamily="50" charset="-128"/>
                <a:cs typeface="Arial" panose="020B0604020202020204" pitchFamily="34" charset="0"/>
              </a:defRPr>
            </a:lvl1pPr>
          </a:lstStyle>
          <a:p>
            <a:fld id="{D9550142-B990-490A-A107-ED7302A7FD52}" type="slidenum">
              <a:rPr lang="en-US" altLang="ja-JP" smtClean="0"/>
              <a:pPr/>
              <a:t>‹#›</a:t>
            </a:fld>
            <a:endParaRPr lang="en-US"/>
          </a:p>
        </p:txBody>
      </p:sp>
      <p:sp>
        <p:nvSpPr>
          <p:cNvPr id="50" name="タイトル 1">
            <a:extLst>
              <a:ext uri="{FF2B5EF4-FFF2-40B4-BE49-F238E27FC236}">
                <a16:creationId xmlns:a16="http://schemas.microsoft.com/office/drawing/2014/main" id="{CA219888-D0B6-F250-7902-1434DE0CF405}"/>
              </a:ext>
            </a:extLst>
          </p:cNvPr>
          <p:cNvSpPr>
            <a:spLocks noGrp="1"/>
          </p:cNvSpPr>
          <p:nvPr>
            <p:ph type="title" hasCustomPrompt="1"/>
          </p:nvPr>
        </p:nvSpPr>
        <p:spPr>
          <a:xfrm>
            <a:off x="443074" y="366716"/>
            <a:ext cx="11305842" cy="584775"/>
          </a:xfrm>
          <a:prstGeom prst="rect">
            <a:avLst/>
          </a:prstGeom>
        </p:spPr>
        <p:txBody>
          <a:bodyPr wrap="square">
            <a:spAutoFit/>
          </a:bodyPr>
          <a:lstStyle>
            <a:lvl1pPr algn="l">
              <a:defRPr lang="ja-JP" altLang="en-US" sz="3200" b="1" i="0">
                <a:latin typeface="メイリオ" panose="020B0604030504040204" pitchFamily="50" charset="-128"/>
                <a:ea typeface="メイリオ" panose="020B0604030504040204" pitchFamily="50" charset="-128"/>
                <a:cs typeface="メイリオ" panose="020B0604030504040204" pitchFamily="50" charset="-128"/>
              </a:defRPr>
            </a:lvl1pPr>
          </a:lstStyle>
          <a:p>
            <a:pPr marL="0" lvl="0" algn="l"/>
            <a:r>
              <a:rPr kumimoji="1" lang="ja-JP" altLang="en-US"/>
              <a:t>スライドタイトル：</a:t>
            </a:r>
            <a:r>
              <a:rPr kumimoji="1" lang="en-US" altLang="ja-JP"/>
              <a:t>13</a:t>
            </a:r>
            <a:r>
              <a:rPr kumimoji="1" lang="ja-JP" altLang="en-US"/>
              <a:t>字以内 </a:t>
            </a:r>
            <a:r>
              <a:rPr kumimoji="1" lang="en-US" altLang="ja-JP"/>
              <a:t>32pt</a:t>
            </a:r>
            <a:endParaRPr kumimoji="1" lang="ja-JP" altLang="en-US"/>
          </a:p>
        </p:txBody>
      </p:sp>
      <p:sp>
        <p:nvSpPr>
          <p:cNvPr id="51" name="テキスト プレースホルダー 9">
            <a:extLst>
              <a:ext uri="{FF2B5EF4-FFF2-40B4-BE49-F238E27FC236}">
                <a16:creationId xmlns:a16="http://schemas.microsoft.com/office/drawing/2014/main" id="{4894F5FE-60A5-361A-5A8D-0D265407E8DD}"/>
              </a:ext>
            </a:extLst>
          </p:cNvPr>
          <p:cNvSpPr>
            <a:spLocks noGrp="1"/>
          </p:cNvSpPr>
          <p:nvPr>
            <p:ph type="body" sz="quarter" idx="13" hasCustomPrompt="1"/>
          </p:nvPr>
        </p:nvSpPr>
        <p:spPr>
          <a:xfrm>
            <a:off x="932210" y="6522127"/>
            <a:ext cx="9556278" cy="123111"/>
          </a:xfrm>
          <a:noFill/>
        </p:spPr>
        <p:txBody>
          <a:bodyPr wrap="square" lIns="0" tIns="0" rIns="0" bIns="0" anchor="ctr">
            <a:spAutoFit/>
          </a:bodyPr>
          <a:lstStyle>
            <a:lvl1pPr marL="0" indent="0">
              <a:spcBef>
                <a:spcPts val="0"/>
              </a:spcBef>
              <a:spcAft>
                <a:spcPts val="0"/>
              </a:spcAft>
              <a:buFont typeface="Arial" panose="020B0604020202020204" pitchFamily="34" charset="0"/>
              <a:buNone/>
              <a:defRPr sz="800" b="0" i="0">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kumimoji="1" lang="ja-JP" altLang="en-US"/>
              <a:t>出典先：</a:t>
            </a:r>
            <a:r>
              <a:rPr kumimoji="1" lang="en-US" altLang="ja-JP"/>
              <a:t>8pt</a:t>
            </a:r>
          </a:p>
        </p:txBody>
      </p:sp>
      <p:pic>
        <p:nvPicPr>
          <p:cNvPr id="2" name="図 1" descr="アイコン&#10;&#10;AI によって生成されたコンテンツは間違っている可能性があります。">
            <a:extLst>
              <a:ext uri="{FF2B5EF4-FFF2-40B4-BE49-F238E27FC236}">
                <a16:creationId xmlns:a16="http://schemas.microsoft.com/office/drawing/2014/main" id="{7CB438CD-12AD-7F1C-09EC-B8FF0D1E558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156" y="6014844"/>
            <a:ext cx="819208" cy="836712"/>
          </a:xfrm>
          <a:prstGeom prst="rect">
            <a:avLst/>
          </a:prstGeom>
        </p:spPr>
      </p:pic>
    </p:spTree>
    <p:extLst>
      <p:ext uri="{BB962C8B-B14F-4D97-AF65-F5344CB8AC3E}">
        <p14:creationId xmlns:p14="http://schemas.microsoft.com/office/powerpoint/2010/main" val="2879147189"/>
      </p:ext>
    </p:extLst>
  </p:cSld>
  <p:clrMapOvr>
    <a:masterClrMapping/>
  </p:clrMapOvr>
  <p:extLst>
    <p:ext uri="{DCECCB84-F9BA-43D5-87BE-67443E8EF086}">
      <p15:sldGuideLst xmlns:p15="http://schemas.microsoft.com/office/powerpoint/2012/main">
        <p15:guide id="1" orient="horz" pos="232" userDrawn="1">
          <p15:clr>
            <a:srgbClr val="FBAE40"/>
          </p15:clr>
        </p15:guide>
        <p15:guide id="7" pos="249" userDrawn="1">
          <p15:clr>
            <a:srgbClr val="FBAE40"/>
          </p15:clr>
        </p15:guide>
        <p15:guide id="10" pos="7393" userDrawn="1">
          <p15:clr>
            <a:srgbClr val="FBAE40"/>
          </p15:clr>
        </p15:guide>
        <p15:guide id="13" orient="horz" pos="4050" userDrawn="1">
          <p15:clr>
            <a:srgbClr val="FBAE40"/>
          </p15:clr>
        </p15:guide>
        <p15:guide id="14"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684CFBF0-63BB-BA24-668B-7AB6C5F7C14A}"/>
              </a:ext>
            </a:extLst>
          </p:cNvPr>
          <p:cNvSpPr/>
          <p:nvPr userDrawn="1"/>
        </p:nvSpPr>
        <p:spPr>
          <a:xfrm>
            <a:off x="0" y="0"/>
            <a:ext cx="3095626" cy="6858000"/>
          </a:xfrm>
          <a:prstGeom prst="rect">
            <a:avLst/>
          </a:prstGeom>
          <a:solidFill>
            <a:schemeClr val="accent3"/>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8" name="正方形/長方形 7">
            <a:extLst>
              <a:ext uri="{FF2B5EF4-FFF2-40B4-BE49-F238E27FC236}">
                <a16:creationId xmlns:a16="http://schemas.microsoft.com/office/drawing/2014/main" id="{AD163816-A505-9D0F-D155-41FBE22ECBD4}"/>
              </a:ext>
            </a:extLst>
          </p:cNvPr>
          <p:cNvSpPr/>
          <p:nvPr userDrawn="1"/>
        </p:nvSpPr>
        <p:spPr>
          <a:xfrm>
            <a:off x="16388" y="-4497"/>
            <a:ext cx="12192000" cy="587879"/>
          </a:xfrm>
          <a:prstGeom prst="rect">
            <a:avLst/>
          </a:prstGeom>
          <a:solidFill>
            <a:schemeClr val="accent3"/>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9" name="正方形/長方形 8">
            <a:extLst>
              <a:ext uri="{FF2B5EF4-FFF2-40B4-BE49-F238E27FC236}">
                <a16:creationId xmlns:a16="http://schemas.microsoft.com/office/drawing/2014/main" id="{105A2A24-3FE5-5016-1F36-BEAC5A4BF832}"/>
              </a:ext>
            </a:extLst>
          </p:cNvPr>
          <p:cNvSpPr/>
          <p:nvPr userDrawn="1"/>
        </p:nvSpPr>
        <p:spPr bwMode="auto">
          <a:xfrm>
            <a:off x="0" y="0"/>
            <a:ext cx="3095626" cy="584775"/>
          </a:xfrm>
          <a:prstGeom prst="rect">
            <a:avLst/>
          </a:prstGeom>
          <a:solidFill>
            <a:schemeClr val="accent3">
              <a:lumMod val="40000"/>
              <a:lumOff val="60000"/>
            </a:schemeClr>
          </a:solidFill>
          <a:ln w="9525">
            <a:noFill/>
            <a:miter lim="800000"/>
            <a:headEnd/>
            <a:tailEnd/>
          </a:ln>
          <a:effectLst/>
        </p:spPr>
        <p:txBody>
          <a:bodyPr wrap="square" rtlCol="0" anchor="ctr"/>
          <a:lstStyle/>
          <a:p>
            <a:pPr algn="l"/>
            <a:endParaRPr kumimoji="0" lang="ja-JP" altLang="en-US" sz="1200">
              <a:solidFill>
                <a:schemeClr val="bg1"/>
              </a:solidFill>
              <a:latin typeface="+mj-ea"/>
              <a:ea typeface="+mj-ea"/>
            </a:endParaRPr>
          </a:p>
        </p:txBody>
      </p:sp>
      <p:pic>
        <p:nvPicPr>
          <p:cNvPr id="10" name="図 9" descr="黒い背景に白い文字がある&#10;&#10;AI によって生成されたコンテンツは間違っている可能性があります。">
            <a:extLst>
              <a:ext uri="{FF2B5EF4-FFF2-40B4-BE49-F238E27FC236}">
                <a16:creationId xmlns:a16="http://schemas.microsoft.com/office/drawing/2014/main" id="{855319B5-FA92-4B5F-D8E5-CF700E79448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9336" y="1802"/>
            <a:ext cx="2639615" cy="545022"/>
          </a:xfrm>
          <a:prstGeom prst="rect">
            <a:avLst/>
          </a:prstGeom>
        </p:spPr>
      </p:pic>
      <p:sp>
        <p:nvSpPr>
          <p:cNvPr id="39" name="タイトル 1">
            <a:extLst>
              <a:ext uri="{FF2B5EF4-FFF2-40B4-BE49-F238E27FC236}">
                <a16:creationId xmlns:a16="http://schemas.microsoft.com/office/drawing/2014/main" id="{956C1A84-1F1A-339B-395F-8728C647B230}"/>
              </a:ext>
            </a:extLst>
          </p:cNvPr>
          <p:cNvSpPr>
            <a:spLocks noGrp="1"/>
          </p:cNvSpPr>
          <p:nvPr>
            <p:ph type="title" hasCustomPrompt="1"/>
          </p:nvPr>
        </p:nvSpPr>
        <p:spPr>
          <a:xfrm>
            <a:off x="3198574" y="58954"/>
            <a:ext cx="8874090" cy="584775"/>
          </a:xfrm>
          <a:prstGeom prst="rect">
            <a:avLst/>
          </a:prstGeom>
        </p:spPr>
        <p:txBody>
          <a:bodyPr wrap="square">
            <a:spAutoFit/>
          </a:bodyPr>
          <a:lstStyle>
            <a:lvl1pPr algn="l">
              <a:defRPr lang="ja-JP" altLang="en-US" sz="3200" b="1" i="0">
                <a:solidFill>
                  <a:schemeClr val="bg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lvl="0" algn="l"/>
            <a:r>
              <a:rPr kumimoji="1" lang="ja-JP" altLang="en-US"/>
              <a:t>スライドタイトル：</a:t>
            </a:r>
            <a:r>
              <a:rPr kumimoji="1" lang="en-US" altLang="ja-JP"/>
              <a:t>13</a:t>
            </a:r>
            <a:r>
              <a:rPr kumimoji="1" lang="ja-JP" altLang="en-US"/>
              <a:t>字以内 </a:t>
            </a:r>
            <a:r>
              <a:rPr kumimoji="1" lang="en-US" altLang="ja-JP"/>
              <a:t>32pt</a:t>
            </a:r>
            <a:endParaRPr kumimoji="1" lang="ja-JP" altLang="en-US"/>
          </a:p>
        </p:txBody>
      </p:sp>
    </p:spTree>
    <p:extLst>
      <p:ext uri="{BB962C8B-B14F-4D97-AF65-F5344CB8AC3E}">
        <p14:creationId xmlns:p14="http://schemas.microsoft.com/office/powerpoint/2010/main" val="4212638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E6A57836-1A98-70BF-0BE4-283F5CEC0BF3}"/>
              </a:ext>
            </a:extLst>
          </p:cNvPr>
          <p:cNvSpPr>
            <a:spLocks noGrp="1"/>
          </p:cNvSpPr>
          <p:nvPr>
            <p:ph type="sldNum" sz="quarter" idx="10"/>
          </p:nvPr>
        </p:nvSpPr>
        <p:spPr/>
        <p:txBody>
          <a:bodyPr/>
          <a:lstStyle/>
          <a:p>
            <a:fld id="{D9550142-B990-490A-A107-ED7302A7FD52}" type="slidenum">
              <a:rPr lang="en-US" altLang="ja-JP" smtClean="0"/>
              <a:pPr/>
              <a:t>‹#›</a:t>
            </a:fld>
            <a:endParaRPr lang="en-US" altLang="ja-JP"/>
          </a:p>
        </p:txBody>
      </p:sp>
      <p:sp>
        <p:nvSpPr>
          <p:cNvPr id="4" name="正方形/長方形 3">
            <a:extLst>
              <a:ext uri="{FF2B5EF4-FFF2-40B4-BE49-F238E27FC236}">
                <a16:creationId xmlns:a16="http://schemas.microsoft.com/office/drawing/2014/main" id="{D5D15ED1-921A-EB0E-CDB5-BADF7ED05470}"/>
              </a:ext>
            </a:extLst>
          </p:cNvPr>
          <p:cNvSpPr/>
          <p:nvPr userDrawn="1"/>
        </p:nvSpPr>
        <p:spPr>
          <a:xfrm>
            <a:off x="0" y="1"/>
            <a:ext cx="12192000" cy="587879"/>
          </a:xfrm>
          <a:prstGeom prst="rect">
            <a:avLst/>
          </a:prstGeom>
          <a:solidFill>
            <a:schemeClr val="accent3"/>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5" name="正方形/長方形 4">
            <a:extLst>
              <a:ext uri="{FF2B5EF4-FFF2-40B4-BE49-F238E27FC236}">
                <a16:creationId xmlns:a16="http://schemas.microsoft.com/office/drawing/2014/main" id="{9971F978-5F40-7E93-7AEE-7E815EDDE258}"/>
              </a:ext>
            </a:extLst>
          </p:cNvPr>
          <p:cNvSpPr/>
          <p:nvPr userDrawn="1"/>
        </p:nvSpPr>
        <p:spPr bwMode="auto">
          <a:xfrm>
            <a:off x="9985092" y="0"/>
            <a:ext cx="2199491" cy="584775"/>
          </a:xfrm>
          <a:prstGeom prst="rect">
            <a:avLst/>
          </a:prstGeom>
          <a:solidFill>
            <a:schemeClr val="accent3">
              <a:lumMod val="40000"/>
              <a:lumOff val="60000"/>
            </a:schemeClr>
          </a:solidFill>
          <a:ln w="9525">
            <a:noFill/>
            <a:miter lim="800000"/>
            <a:headEnd/>
            <a:tailEnd/>
          </a:ln>
          <a:effectLst/>
        </p:spPr>
        <p:txBody>
          <a:bodyPr wrap="square" rtlCol="0" anchor="ctr"/>
          <a:lstStyle/>
          <a:p>
            <a:pPr algn="l"/>
            <a:endParaRPr kumimoji="0" lang="ja-JP" altLang="en-US" sz="1200">
              <a:solidFill>
                <a:schemeClr val="bg1"/>
              </a:solidFill>
              <a:latin typeface="+mj-ea"/>
              <a:ea typeface="+mj-ea"/>
            </a:endParaRPr>
          </a:p>
        </p:txBody>
      </p:sp>
      <p:pic>
        <p:nvPicPr>
          <p:cNvPr id="7" name="図 6" descr="黒い背景に白い文字がある&#10;&#10;AI によって生成されたコンテンツは間違っている可能性があります。">
            <a:extLst>
              <a:ext uri="{FF2B5EF4-FFF2-40B4-BE49-F238E27FC236}">
                <a16:creationId xmlns:a16="http://schemas.microsoft.com/office/drawing/2014/main" id="{6A8CF690-334C-D2E2-5AC2-305F59C092C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985092" y="52252"/>
            <a:ext cx="2199491" cy="454146"/>
          </a:xfrm>
          <a:prstGeom prst="rect">
            <a:avLst/>
          </a:prstGeom>
        </p:spPr>
      </p:pic>
      <p:sp>
        <p:nvSpPr>
          <p:cNvPr id="8" name="タイトル 1">
            <a:extLst>
              <a:ext uri="{FF2B5EF4-FFF2-40B4-BE49-F238E27FC236}">
                <a16:creationId xmlns:a16="http://schemas.microsoft.com/office/drawing/2014/main" id="{A701BA58-211A-14CE-46D7-434D56824392}"/>
              </a:ext>
            </a:extLst>
          </p:cNvPr>
          <p:cNvSpPr>
            <a:spLocks noGrp="1"/>
          </p:cNvSpPr>
          <p:nvPr>
            <p:ph type="title" hasCustomPrompt="1"/>
          </p:nvPr>
        </p:nvSpPr>
        <p:spPr>
          <a:xfrm>
            <a:off x="269636" y="52252"/>
            <a:ext cx="8874090" cy="584775"/>
          </a:xfrm>
          <a:prstGeom prst="rect">
            <a:avLst/>
          </a:prstGeom>
        </p:spPr>
        <p:txBody>
          <a:bodyPr wrap="square">
            <a:spAutoFit/>
          </a:bodyPr>
          <a:lstStyle>
            <a:lvl1pPr algn="l">
              <a:defRPr lang="ja-JP" altLang="en-US" sz="3200" b="1" i="0">
                <a:solidFill>
                  <a:schemeClr val="bg1"/>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marL="0" lvl="0" algn="l"/>
            <a:r>
              <a:rPr kumimoji="1" lang="ja-JP" altLang="en-US"/>
              <a:t>スライドタイトル：</a:t>
            </a:r>
            <a:r>
              <a:rPr kumimoji="1" lang="en-US" altLang="ja-JP"/>
              <a:t>13</a:t>
            </a:r>
            <a:r>
              <a:rPr kumimoji="1" lang="ja-JP" altLang="en-US"/>
              <a:t>字以内 </a:t>
            </a:r>
            <a:r>
              <a:rPr kumimoji="1" lang="en-US" altLang="ja-JP"/>
              <a:t>32pt</a:t>
            </a:r>
            <a:endParaRPr kumimoji="1" lang="ja-JP" altLang="en-US"/>
          </a:p>
        </p:txBody>
      </p:sp>
      <p:sp>
        <p:nvSpPr>
          <p:cNvPr id="9" name="テキスト プレースホルダー 9">
            <a:extLst>
              <a:ext uri="{FF2B5EF4-FFF2-40B4-BE49-F238E27FC236}">
                <a16:creationId xmlns:a16="http://schemas.microsoft.com/office/drawing/2014/main" id="{42BB2BCE-7296-CB0E-988E-4391671E9C72}"/>
              </a:ext>
            </a:extLst>
          </p:cNvPr>
          <p:cNvSpPr>
            <a:spLocks noGrp="1"/>
          </p:cNvSpPr>
          <p:nvPr>
            <p:ph type="body" sz="quarter" idx="23" hasCustomPrompt="1"/>
          </p:nvPr>
        </p:nvSpPr>
        <p:spPr>
          <a:xfrm>
            <a:off x="443523" y="793788"/>
            <a:ext cx="11304954" cy="1452591"/>
          </a:xfrm>
          <a:noFill/>
        </p:spPr>
        <p:txBody>
          <a:bodyPr vert="horz" wrap="square" lIns="72000" tIns="72000" rIns="72000" bIns="36000" rtlCol="0">
            <a:noAutofit/>
          </a:bodyPr>
          <a:lstStyle>
            <a:lvl1pPr marL="0" indent="0">
              <a:buNone/>
              <a:defRPr lang="ja-JP" altLang="en-US" sz="1600" dirty="0" smtClean="0">
                <a:latin typeface="+mj-ea"/>
                <a:ea typeface="+mj-ea"/>
              </a:defRPr>
            </a:lvl1pPr>
            <a:lvl2pPr>
              <a:defRPr lang="ja-JP" altLang="en-US" sz="1200" dirty="0" smtClean="0">
                <a:latin typeface="+mj-ea"/>
                <a:ea typeface="+mj-ea"/>
              </a:defRPr>
            </a:lvl2pPr>
            <a:lvl3pPr>
              <a:defRPr lang="ja-JP" altLang="en-US" sz="1200" dirty="0" smtClean="0">
                <a:latin typeface="+mj-ea"/>
                <a:ea typeface="+mj-ea"/>
              </a:defRPr>
            </a:lvl3pPr>
            <a:lvl4pPr>
              <a:defRPr lang="ja-JP" altLang="en-US" sz="1200" dirty="0" smtClean="0">
                <a:latin typeface="+mj-ea"/>
                <a:ea typeface="+mj-ea"/>
              </a:defRPr>
            </a:lvl4pPr>
            <a:lvl5pPr>
              <a:defRPr lang="ja-JP" altLang="en-US" sz="1200" dirty="0">
                <a:latin typeface="+mj-ea"/>
                <a:ea typeface="+mj-ea"/>
              </a:defRPr>
            </a:lvl5pPr>
          </a:lstStyle>
          <a:p>
            <a:pPr marL="342908" marR="0" lvl="0" indent="-342908" algn="l" defTabSz="914423" rtl="0" eaLnBrk="1" fontAlgn="auto" latinLnBrk="0" hangingPunct="1">
              <a:lnSpc>
                <a:spcPct val="130000"/>
              </a:lnSpc>
              <a:spcBef>
                <a:spcPts val="600"/>
              </a:spcBef>
              <a:spcAft>
                <a:spcPts val="600"/>
              </a:spcAft>
              <a:buClr>
                <a:srgbClr val="002060"/>
              </a:buClr>
              <a:buSzTx/>
              <a:tabLst/>
              <a:defRPr/>
            </a:pPr>
            <a:r>
              <a:rPr kumimoji="1" lang="ja-JP" altLang="en-US"/>
              <a:t>本文：</a:t>
            </a:r>
            <a:r>
              <a:rPr kumimoji="1" lang="en-US" altLang="ja-JP"/>
              <a:t>40</a:t>
            </a:r>
            <a:r>
              <a:rPr kumimoji="1" lang="ja-JP" altLang="en-US"/>
              <a:t>字以内 </a:t>
            </a:r>
            <a:r>
              <a:rPr kumimoji="1" lang="en-US" altLang="ja-JP"/>
              <a:t>16pt /</a:t>
            </a:r>
            <a:r>
              <a:rPr kumimoji="1" lang="ja-JP" altLang="en-US"/>
              <a:t>プレゼン用 </a:t>
            </a:r>
            <a:r>
              <a:rPr kumimoji="1" lang="en-US" altLang="ja-JP"/>
              <a:t>16pt</a:t>
            </a:r>
            <a:r>
              <a:rPr kumimoji="1" lang="ja-JP" altLang="en-US"/>
              <a:t>　詳細はこの大きさで記載　</a:t>
            </a:r>
            <a:endParaRPr kumimoji="1" lang="en-US" altLang="ja-JP"/>
          </a:p>
        </p:txBody>
      </p:sp>
    </p:spTree>
    <p:extLst>
      <p:ext uri="{BB962C8B-B14F-4D97-AF65-F5344CB8AC3E}">
        <p14:creationId xmlns:p14="http://schemas.microsoft.com/office/powerpoint/2010/main" val="601044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715003" y="1520788"/>
            <a:ext cx="9137217"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１．見出しの記入</a:t>
            </a:r>
          </a:p>
        </p:txBody>
      </p:sp>
      <p:sp>
        <p:nvSpPr>
          <p:cNvPr id="4" name="日付プレースホルダー 3"/>
          <p:cNvSpPr>
            <a:spLocks noGrp="1"/>
          </p:cNvSpPr>
          <p:nvPr>
            <p:ph type="dt" sz="half" idx="10"/>
          </p:nvPr>
        </p:nvSpPr>
        <p:spPr/>
        <p:txBody>
          <a:bodyPr/>
          <a:lstStyle/>
          <a:p>
            <a:fld id="{F27879AE-A7DA-4F19-9CA2-4F3938536455}" type="datetime1">
              <a:rPr kumimoji="1" lang="ja-JP" altLang="en-US" smtClean="0"/>
              <a:t>2025/5/9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522567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0"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3513E546-A282-441F-CEB2-9E6C0AC4E34C}"/>
              </a:ext>
            </a:extLst>
          </p:cNvPr>
          <p:cNvGraphicFramePr>
            <a:graphicFrameLocks noChangeAspect="1"/>
          </p:cNvGraphicFramePr>
          <p:nvPr userDrawn="1">
            <p:custDataLst>
              <p:tags r:id="rId10"/>
            </p:custDataLst>
            <p:extLst>
              <p:ext uri="{D42A27DB-BD31-4B8C-83A1-F6EECF244321}">
                <p14:modId xmlns:p14="http://schemas.microsoft.com/office/powerpoint/2010/main" val="14750071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1" imgW="404" imgH="405" progId="TCLayout.ActiveDocument.1">
                  <p:embed/>
                </p:oleObj>
              </mc:Choice>
              <mc:Fallback>
                <p:oleObj name="think-cellスライド" r:id="rId11" imgW="404" imgH="405" progId="TCLayout.ActiveDocument.1">
                  <p:embed/>
                  <p:pic>
                    <p:nvPicPr>
                      <p:cNvPr id="5" name="think-cell data - do not delete" hidden="1">
                        <a:extLst>
                          <a:ext uri="{FF2B5EF4-FFF2-40B4-BE49-F238E27FC236}">
                            <a16:creationId xmlns:a16="http://schemas.microsoft.com/office/drawing/2014/main" id="{3513E546-A282-441F-CEB2-9E6C0AC4E34C}"/>
                          </a:ext>
                        </a:extLst>
                      </p:cNvPr>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p:cNvSpPr>
            <a:spLocks noGrp="1"/>
          </p:cNvSpPr>
          <p:nvPr>
            <p:ph type="title"/>
          </p:nvPr>
        </p:nvSpPr>
        <p:spPr>
          <a:xfrm>
            <a:off x="443078" y="343154"/>
            <a:ext cx="11431385" cy="584774"/>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43078" y="1340773"/>
            <a:ext cx="11431385" cy="2067847"/>
          </a:xfrm>
          <a:prstGeom prst="rect">
            <a:avLst/>
          </a:prstGeom>
          <a:noFill/>
        </p:spPr>
        <p:txBody>
          <a:bodyPr vert="horz" wrap="square" lIns="216000" tIns="108000" rIns="216000" bIns="108000" rtlCol="0">
            <a:sp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endParaRPr kumimoji="1" lang="en-US" altLang="ja-JP"/>
          </a:p>
          <a:p>
            <a:pPr lvl="3"/>
            <a:r>
              <a:rPr kumimoji="1" lang="ja-JP" altLang="en-US"/>
              <a:t>第４レベル</a:t>
            </a:r>
            <a:endParaRPr kumimoji="1" lang="en-US" altLang="ja-JP"/>
          </a:p>
          <a:p>
            <a:pPr lvl="4"/>
            <a:r>
              <a:rPr kumimoji="1" lang="ja-JP" altLang="en-US"/>
              <a:t>第５レベル</a:t>
            </a:r>
            <a:endParaRPr kumimoji="1" lang="en-US" altLang="ja-JP"/>
          </a:p>
        </p:txBody>
      </p:sp>
      <p:sp>
        <p:nvSpPr>
          <p:cNvPr id="8" name="スライド番号プレースホルダー 4">
            <a:extLst>
              <a:ext uri="{FF2B5EF4-FFF2-40B4-BE49-F238E27FC236}">
                <a16:creationId xmlns:a16="http://schemas.microsoft.com/office/drawing/2014/main" id="{162C5DDE-FFB5-076B-4D7A-92D4A63EFFE7}"/>
              </a:ext>
            </a:extLst>
          </p:cNvPr>
          <p:cNvSpPr>
            <a:spLocks noGrp="1"/>
          </p:cNvSpPr>
          <p:nvPr>
            <p:ph type="sldNum" sz="quarter" idx="4"/>
          </p:nvPr>
        </p:nvSpPr>
        <p:spPr>
          <a:xfrm>
            <a:off x="11668515" y="6429024"/>
            <a:ext cx="523489" cy="424800"/>
          </a:xfrm>
          <a:prstGeom prst="rect">
            <a:avLst/>
          </a:prstGeom>
          <a:solidFill>
            <a:schemeClr val="accent5"/>
          </a:solidFill>
          <a:ln w="9525">
            <a:noFill/>
            <a:miter lim="800000"/>
            <a:headEnd/>
            <a:tailEnd/>
          </a:ln>
          <a:effectLst/>
        </p:spPr>
        <p:txBody>
          <a:bodyPr wrap="none" rtlCol="0" anchor="ctr"/>
          <a:lstStyle>
            <a:lvl1pPr algn="ctr">
              <a:defRPr kumimoji="0" lang="ja-JP" altLang="en-US" sz="1400" b="0" i="0" smtClean="0">
                <a:solidFill>
                  <a:schemeClr val="bg1"/>
                </a:solidFill>
                <a:latin typeface="メイリオ" panose="020B0604030504040204" pitchFamily="50" charset="-128"/>
                <a:ea typeface="メイリオ" panose="020B0604030504040204" pitchFamily="50" charset="-128"/>
              </a:defRPr>
            </a:lvl1pPr>
          </a:lstStyle>
          <a:p>
            <a:fld id="{D9550142-B990-490A-A107-ED7302A7FD52}" type="slidenum">
              <a:rPr lang="en-US" altLang="ja-JP" smtClean="0"/>
              <a:pPr/>
              <a:t>‹#›</a:t>
            </a:fld>
            <a:endParaRPr lang="en-US" altLang="ja-JP"/>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64" r:id="rId1"/>
    <p:sldLayoutId id="2147483679" r:id="rId2"/>
    <p:sldLayoutId id="2147483676" r:id="rId3"/>
    <p:sldLayoutId id="2147483681" r:id="rId4"/>
    <p:sldLayoutId id="2147483697" r:id="rId5"/>
    <p:sldLayoutId id="2147483698" r:id="rId6"/>
    <p:sldLayoutId id="2147483699" r:id="rId7"/>
    <p:sldLayoutId id="2147483700" r:id="rId8"/>
  </p:sldLayoutIdLst>
  <p:hf hdr="0" ftr="0" dt="0"/>
  <p:txStyles>
    <p:titleStyle>
      <a:lvl1pPr algn="l" defTabSz="914423" rtl="0" eaLnBrk="1" latinLnBrk="0" hangingPunct="1">
        <a:spcBef>
          <a:spcPct val="0"/>
        </a:spcBef>
        <a:buNone/>
        <a:defRPr kumimoji="1" sz="3200" b="1" i="0" kern="120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p:titleStyle>
    <p:body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j-ea"/>
          <a:ea typeface="+mj-ea"/>
          <a:cs typeface="メイリオ"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j-ea"/>
          <a:ea typeface="+mj-ea"/>
          <a:cs typeface="メイリオ"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j-ea"/>
          <a:ea typeface="+mj-ea"/>
          <a:cs typeface="メイリオ"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j-ea"/>
          <a:ea typeface="+mj-ea"/>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j-ea"/>
          <a:ea typeface="+mj-ea"/>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 name="図 92" descr="図形, 四角形&#10;&#10;AI によって生成されたコンテンツは間違っている可能性があります。">
            <a:extLst>
              <a:ext uri="{FF2B5EF4-FFF2-40B4-BE49-F238E27FC236}">
                <a16:creationId xmlns:a16="http://schemas.microsoft.com/office/drawing/2014/main" id="{718CD442-B5FC-A03F-B27E-01EAE160E0C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11934" y="4436271"/>
            <a:ext cx="4559300" cy="622300"/>
          </a:xfrm>
          <a:prstGeom prst="rect">
            <a:avLst/>
          </a:prstGeom>
        </p:spPr>
      </p:pic>
      <p:pic>
        <p:nvPicPr>
          <p:cNvPr id="92" name="図 91" descr="図形, 四角形&#10;&#10;AI によって生成されたコンテンツは間違っている可能性があります。">
            <a:extLst>
              <a:ext uri="{FF2B5EF4-FFF2-40B4-BE49-F238E27FC236}">
                <a16:creationId xmlns:a16="http://schemas.microsoft.com/office/drawing/2014/main" id="{63EDAD05-88C3-1BC8-9C19-28E252BADA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3047" y="2625619"/>
            <a:ext cx="4559300" cy="622300"/>
          </a:xfrm>
          <a:prstGeom prst="rect">
            <a:avLst/>
          </a:prstGeom>
        </p:spPr>
      </p:pic>
      <p:sp>
        <p:nvSpPr>
          <p:cNvPr id="36" name="正方形/長方形 35">
            <a:extLst>
              <a:ext uri="{FF2B5EF4-FFF2-40B4-BE49-F238E27FC236}">
                <a16:creationId xmlns:a16="http://schemas.microsoft.com/office/drawing/2014/main" id="{8A5165D1-07CF-6A58-23BB-E4D64D32E3B7}"/>
              </a:ext>
            </a:extLst>
          </p:cNvPr>
          <p:cNvSpPr/>
          <p:nvPr/>
        </p:nvSpPr>
        <p:spPr>
          <a:xfrm>
            <a:off x="3437409" y="1019064"/>
            <a:ext cx="8412808" cy="157278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43" name="正方形/長方形 42">
            <a:extLst>
              <a:ext uri="{FF2B5EF4-FFF2-40B4-BE49-F238E27FC236}">
                <a16:creationId xmlns:a16="http://schemas.microsoft.com/office/drawing/2014/main" id="{863A11B2-49D7-66BA-474D-A06C9B1E08D5}"/>
              </a:ext>
            </a:extLst>
          </p:cNvPr>
          <p:cNvSpPr/>
          <p:nvPr/>
        </p:nvSpPr>
        <p:spPr>
          <a:xfrm>
            <a:off x="0" y="0"/>
            <a:ext cx="3095626" cy="6858000"/>
          </a:xfrm>
          <a:prstGeom prst="rect">
            <a:avLst/>
          </a:prstGeom>
          <a:solidFill>
            <a:schemeClr val="accent3"/>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44" name="正方形/長方形 43">
            <a:extLst>
              <a:ext uri="{FF2B5EF4-FFF2-40B4-BE49-F238E27FC236}">
                <a16:creationId xmlns:a16="http://schemas.microsoft.com/office/drawing/2014/main" id="{0C10CBEF-75A4-C919-52E7-46A3121D14B7}"/>
              </a:ext>
            </a:extLst>
          </p:cNvPr>
          <p:cNvSpPr/>
          <p:nvPr/>
        </p:nvSpPr>
        <p:spPr>
          <a:xfrm>
            <a:off x="16388" y="-4497"/>
            <a:ext cx="12192000" cy="587879"/>
          </a:xfrm>
          <a:prstGeom prst="rect">
            <a:avLst/>
          </a:prstGeom>
          <a:solidFill>
            <a:schemeClr val="accent3"/>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50" name="正方形/長方形 49">
            <a:extLst>
              <a:ext uri="{FF2B5EF4-FFF2-40B4-BE49-F238E27FC236}">
                <a16:creationId xmlns:a16="http://schemas.microsoft.com/office/drawing/2014/main" id="{1BFA26C9-3A28-3142-F56B-104010F7CE35}"/>
              </a:ext>
            </a:extLst>
          </p:cNvPr>
          <p:cNvSpPr/>
          <p:nvPr/>
        </p:nvSpPr>
        <p:spPr bwMode="auto">
          <a:xfrm>
            <a:off x="0" y="0"/>
            <a:ext cx="3095626" cy="584775"/>
          </a:xfrm>
          <a:prstGeom prst="rect">
            <a:avLst/>
          </a:prstGeom>
          <a:solidFill>
            <a:schemeClr val="accent3">
              <a:lumMod val="40000"/>
              <a:lumOff val="60000"/>
            </a:schemeClr>
          </a:solidFill>
          <a:ln w="9525">
            <a:noFill/>
            <a:miter lim="800000"/>
            <a:headEnd/>
            <a:tailEnd/>
          </a:ln>
          <a:effectLst/>
        </p:spPr>
        <p:txBody>
          <a:bodyPr wrap="square" rtlCol="0" anchor="ctr"/>
          <a:lstStyle/>
          <a:p>
            <a:pPr algn="l"/>
            <a:endParaRPr kumimoji="0" lang="ja-JP" altLang="en-US" sz="1200">
              <a:solidFill>
                <a:schemeClr val="bg1"/>
              </a:solidFill>
              <a:latin typeface="+mj-ea"/>
              <a:ea typeface="+mj-ea"/>
            </a:endParaRPr>
          </a:p>
        </p:txBody>
      </p:sp>
      <p:pic>
        <p:nvPicPr>
          <p:cNvPr id="49" name="図 48" descr="黒い背景に白い文字がある&#10;&#10;AI によって生成されたコンテンツは間違っている可能性があります。">
            <a:extLst>
              <a:ext uri="{FF2B5EF4-FFF2-40B4-BE49-F238E27FC236}">
                <a16:creationId xmlns:a16="http://schemas.microsoft.com/office/drawing/2014/main" id="{CBDEB088-E7F7-2142-A12D-793DFB7441E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336" y="1802"/>
            <a:ext cx="2639615" cy="545022"/>
          </a:xfrm>
          <a:prstGeom prst="rect">
            <a:avLst/>
          </a:prstGeom>
        </p:spPr>
      </p:pic>
      <p:sp>
        <p:nvSpPr>
          <p:cNvPr id="51" name="タイトル 2">
            <a:extLst>
              <a:ext uri="{FF2B5EF4-FFF2-40B4-BE49-F238E27FC236}">
                <a16:creationId xmlns:a16="http://schemas.microsoft.com/office/drawing/2014/main" id="{CCEDFD13-12EB-0342-164F-C0D2798A5837}"/>
              </a:ext>
            </a:extLst>
          </p:cNvPr>
          <p:cNvSpPr>
            <a:spLocks noGrp="1"/>
          </p:cNvSpPr>
          <p:nvPr>
            <p:ph type="title"/>
          </p:nvPr>
        </p:nvSpPr>
        <p:spPr>
          <a:xfrm>
            <a:off x="3177731" y="66980"/>
            <a:ext cx="8653290" cy="584775"/>
          </a:xfrm>
        </p:spPr>
        <p:txBody>
          <a:bodyPr/>
          <a:lstStyle/>
          <a:p>
            <a:r>
              <a:rPr kumimoji="1" lang="ja-JP" altLang="en-US">
                <a:solidFill>
                  <a:schemeClr val="bg1"/>
                </a:solidFill>
              </a:rPr>
              <a:t>株式会社○○○○</a:t>
            </a:r>
            <a:r>
              <a:rPr lang="ja-JP" altLang="en-US">
                <a:solidFill>
                  <a:schemeClr val="bg1"/>
                </a:solidFill>
              </a:rPr>
              <a:t>（</a:t>
            </a:r>
            <a:r>
              <a:rPr kumimoji="1" lang="ja-JP" altLang="en-US">
                <a:solidFill>
                  <a:schemeClr val="bg1"/>
                </a:solidFill>
              </a:rPr>
              <a:t>○○</a:t>
            </a:r>
            <a:r>
              <a:rPr lang="ja-JP" altLang="en-US">
                <a:solidFill>
                  <a:schemeClr val="bg1"/>
                </a:solidFill>
              </a:rPr>
              <a:t>業）</a:t>
            </a:r>
            <a:endParaRPr kumimoji="1" lang="ja-JP" altLang="en-US">
              <a:solidFill>
                <a:schemeClr val="bg1"/>
              </a:solidFill>
            </a:endParaRPr>
          </a:p>
        </p:txBody>
      </p:sp>
      <p:sp>
        <p:nvSpPr>
          <p:cNvPr id="54" name="正方形/長方形 53">
            <a:extLst>
              <a:ext uri="{FF2B5EF4-FFF2-40B4-BE49-F238E27FC236}">
                <a16:creationId xmlns:a16="http://schemas.microsoft.com/office/drawing/2014/main" id="{B8C0D721-897F-3053-02FC-8288EC1A2201}"/>
              </a:ext>
            </a:extLst>
          </p:cNvPr>
          <p:cNvSpPr/>
          <p:nvPr/>
        </p:nvSpPr>
        <p:spPr bwMode="auto">
          <a:xfrm>
            <a:off x="0" y="584775"/>
            <a:ext cx="3095626" cy="1404065"/>
          </a:xfrm>
          <a:prstGeom prst="rect">
            <a:avLst/>
          </a:prstGeom>
          <a:solidFill>
            <a:schemeClr val="bg1"/>
          </a:solidFill>
          <a:ln w="9525">
            <a:noFill/>
            <a:miter lim="800000"/>
            <a:headEnd/>
            <a:tailEnd/>
          </a:ln>
          <a:effectLst/>
        </p:spPr>
        <p:txBody>
          <a:bodyPr wrap="square" rtlCol="0" anchor="ctr"/>
          <a:lstStyle/>
          <a:p>
            <a:pPr algn="l"/>
            <a:endParaRPr kumimoji="0" lang="ja-JP" altLang="en-US" sz="1200">
              <a:solidFill>
                <a:schemeClr val="bg1"/>
              </a:solidFill>
              <a:latin typeface="+mj-ea"/>
              <a:ea typeface="+mj-ea"/>
            </a:endParaRPr>
          </a:p>
        </p:txBody>
      </p:sp>
      <p:sp>
        <p:nvSpPr>
          <p:cNvPr id="55" name="テキスト ボックス 54">
            <a:extLst>
              <a:ext uri="{FF2B5EF4-FFF2-40B4-BE49-F238E27FC236}">
                <a16:creationId xmlns:a16="http://schemas.microsoft.com/office/drawing/2014/main" id="{C66967A0-FDB3-FE85-B93E-E09456594808}"/>
              </a:ext>
            </a:extLst>
          </p:cNvPr>
          <p:cNvSpPr txBox="1"/>
          <p:nvPr/>
        </p:nvSpPr>
        <p:spPr>
          <a:xfrm>
            <a:off x="275691" y="3830396"/>
            <a:ext cx="2483259" cy="261610"/>
          </a:xfrm>
          <a:prstGeom prst="rect">
            <a:avLst/>
          </a:prstGeom>
          <a:noFill/>
        </p:spPr>
        <p:txBody>
          <a:bodyPr wrap="square" rtlCol="0">
            <a:spAutoFit/>
          </a:bodyPr>
          <a:lstStyle/>
          <a:p>
            <a:pPr algn="ctr"/>
            <a:r>
              <a:rPr kumimoji="1" lang="en-US" altLang="ja-JP" sz="1100">
                <a:solidFill>
                  <a:schemeClr val="bg1"/>
                </a:solidFill>
                <a:latin typeface="+mn-ea"/>
                <a:cs typeface="Meiryo UI" panose="020B0604030504040204" pitchFamily="50" charset="-128"/>
              </a:rPr>
              <a:t>○○</a:t>
            </a:r>
            <a:r>
              <a:rPr kumimoji="1" lang="ja-JP" altLang="en-US" sz="1100">
                <a:solidFill>
                  <a:schemeClr val="bg1"/>
                </a:solidFill>
                <a:latin typeface="+mn-ea"/>
                <a:cs typeface="Meiryo UI" panose="020B0604030504040204" pitchFamily="50" charset="-128"/>
              </a:rPr>
              <a:t>（写真の説明文）</a:t>
            </a:r>
            <a:endParaRPr kumimoji="1" lang="en-US" altLang="ja-JP" sz="1100">
              <a:solidFill>
                <a:srgbClr val="FF0000"/>
              </a:solidFill>
              <a:latin typeface="+mn-ea"/>
              <a:cs typeface="Meiryo UI" panose="020B0604030504040204" pitchFamily="50" charset="-128"/>
            </a:endParaRPr>
          </a:p>
        </p:txBody>
      </p:sp>
      <p:sp>
        <p:nvSpPr>
          <p:cNvPr id="56" name="テキスト ボックス 55">
            <a:extLst>
              <a:ext uri="{FF2B5EF4-FFF2-40B4-BE49-F238E27FC236}">
                <a16:creationId xmlns:a16="http://schemas.microsoft.com/office/drawing/2014/main" id="{443E6DD0-DCF3-3857-5A4D-780FF68123A5}"/>
              </a:ext>
            </a:extLst>
          </p:cNvPr>
          <p:cNvSpPr txBox="1"/>
          <p:nvPr/>
        </p:nvSpPr>
        <p:spPr>
          <a:xfrm>
            <a:off x="143657" y="4120057"/>
            <a:ext cx="2808312" cy="1724831"/>
          </a:xfrm>
          <a:prstGeom prst="rect">
            <a:avLst/>
          </a:prstGeom>
          <a:noFill/>
        </p:spPr>
        <p:txBody>
          <a:bodyPr wrap="square" rtlCol="0">
            <a:spAutoFit/>
          </a:bodyPr>
          <a:lstStyle/>
          <a:p>
            <a:pPr marL="141288" indent="-131763" algn="l">
              <a:lnSpc>
                <a:spcPts val="1620"/>
              </a:lnSpc>
            </a:pPr>
            <a:r>
              <a:rPr kumimoji="1" lang="ja-JP" altLang="en-US" sz="1100" dirty="0">
                <a:solidFill>
                  <a:schemeClr val="bg1"/>
                </a:solidFill>
                <a:latin typeface="+mn-ea"/>
                <a:cs typeface="Meiryo UI" panose="020B0604030504040204" pitchFamily="50" charset="-128"/>
              </a:rPr>
              <a:t>〇本社所在地：・・・</a:t>
            </a:r>
          </a:p>
          <a:p>
            <a:pPr marL="141288" indent="-131763" algn="l">
              <a:lnSpc>
                <a:spcPts val="1620"/>
              </a:lnSpc>
            </a:pPr>
            <a:r>
              <a:rPr kumimoji="1" lang="ja-JP" altLang="en-US" sz="1100" dirty="0">
                <a:solidFill>
                  <a:schemeClr val="bg1"/>
                </a:solidFill>
                <a:latin typeface="+mn-ea"/>
                <a:cs typeface="Meiryo UI" panose="020B0604030504040204" pitchFamily="50" charset="-128"/>
              </a:rPr>
              <a:t>〇事業概要：・・・</a:t>
            </a:r>
            <a:endParaRPr kumimoji="1" lang="en-US" altLang="ja-JP" sz="1100" dirty="0">
              <a:solidFill>
                <a:schemeClr val="bg1"/>
              </a:solidFill>
              <a:latin typeface="+mn-ea"/>
              <a:cs typeface="Meiryo UI" panose="020B0604030504040204" pitchFamily="50" charset="-128"/>
            </a:endParaRPr>
          </a:p>
          <a:p>
            <a:pPr marL="141288" indent="-131763" algn="l">
              <a:lnSpc>
                <a:spcPts val="1620"/>
              </a:lnSpc>
            </a:pPr>
            <a:endParaRPr kumimoji="1" lang="ja-JP" altLang="en-US" sz="1100" dirty="0">
              <a:solidFill>
                <a:schemeClr val="bg1"/>
              </a:solidFill>
              <a:latin typeface="+mn-ea"/>
              <a:cs typeface="Meiryo UI" panose="020B0604030504040204" pitchFamily="50" charset="-128"/>
            </a:endParaRPr>
          </a:p>
          <a:p>
            <a:pPr marL="141288" indent="-131763" algn="l">
              <a:lnSpc>
                <a:spcPts val="1620"/>
              </a:lnSpc>
            </a:pPr>
            <a:r>
              <a:rPr kumimoji="1" lang="ja-JP" altLang="en-US" sz="1100" dirty="0">
                <a:solidFill>
                  <a:schemeClr val="bg1"/>
                </a:solidFill>
                <a:latin typeface="+mn-ea"/>
                <a:cs typeface="Meiryo UI" panose="020B0604030504040204" pitchFamily="50" charset="-128"/>
              </a:rPr>
              <a:t>〇常時使用する従業員：・・・</a:t>
            </a:r>
            <a:r>
              <a:rPr kumimoji="1" lang="ja-JP" altLang="en-US" sz="900" dirty="0">
                <a:solidFill>
                  <a:schemeClr val="bg1"/>
                </a:solidFill>
                <a:latin typeface="+mn-ea"/>
                <a:cs typeface="Meiryo UI" panose="020B0604030504040204" pitchFamily="50" charset="-128"/>
              </a:rPr>
              <a:t>（</a:t>
            </a:r>
            <a:r>
              <a:rPr kumimoji="1" lang="en-US" altLang="ja-JP" sz="900" dirty="0">
                <a:solidFill>
                  <a:schemeClr val="bg1"/>
                </a:solidFill>
                <a:latin typeface="+mn-ea"/>
                <a:cs typeface="Meiryo UI" panose="020B0604030504040204" pitchFamily="50" charset="-128"/>
              </a:rPr>
              <a:t>○</a:t>
            </a:r>
            <a:r>
              <a:rPr kumimoji="1" lang="ja-JP" altLang="en-US" sz="900" dirty="0">
                <a:solidFill>
                  <a:schemeClr val="bg1"/>
                </a:solidFill>
                <a:latin typeface="+mn-ea"/>
                <a:cs typeface="Meiryo UI" panose="020B0604030504040204" pitchFamily="50" charset="-128"/>
              </a:rPr>
              <a:t>年</a:t>
            </a:r>
            <a:r>
              <a:rPr kumimoji="1" lang="en-US" altLang="ja-JP" sz="900" dirty="0">
                <a:solidFill>
                  <a:schemeClr val="bg1"/>
                </a:solidFill>
                <a:latin typeface="+mn-ea"/>
                <a:cs typeface="Meiryo UI" panose="020B0604030504040204" pitchFamily="50" charset="-128"/>
              </a:rPr>
              <a:t>○</a:t>
            </a:r>
            <a:r>
              <a:rPr kumimoji="1" lang="ja-JP" altLang="en-US" sz="900" dirty="0">
                <a:solidFill>
                  <a:schemeClr val="bg1"/>
                </a:solidFill>
                <a:latin typeface="+mn-ea"/>
                <a:cs typeface="Meiryo UI" panose="020B0604030504040204" pitchFamily="50" charset="-128"/>
              </a:rPr>
              <a:t>月期）</a:t>
            </a:r>
            <a:endParaRPr kumimoji="1" lang="ja-JP" altLang="en-US" sz="1100" dirty="0">
              <a:solidFill>
                <a:schemeClr val="bg1"/>
              </a:solidFill>
              <a:latin typeface="+mn-ea"/>
              <a:cs typeface="Meiryo UI" panose="020B0604030504040204" pitchFamily="50" charset="-128"/>
            </a:endParaRPr>
          </a:p>
          <a:p>
            <a:pPr marL="141288" indent="-131763" algn="l">
              <a:lnSpc>
                <a:spcPts val="1620"/>
              </a:lnSpc>
            </a:pPr>
            <a:r>
              <a:rPr kumimoji="1" lang="ja-JP" altLang="en-US" sz="1100" dirty="0">
                <a:solidFill>
                  <a:schemeClr val="bg1"/>
                </a:solidFill>
                <a:latin typeface="+mn-ea"/>
                <a:cs typeface="Meiryo UI" panose="020B0604030504040204" pitchFamily="50" charset="-128"/>
              </a:rPr>
              <a:t>〇現在の売上高：</a:t>
            </a:r>
            <a:r>
              <a:rPr kumimoji="1" lang="en-US" altLang="ja-JP" sz="1100" dirty="0">
                <a:solidFill>
                  <a:schemeClr val="bg1"/>
                </a:solidFill>
                <a:latin typeface="+mn-ea"/>
                <a:cs typeface="Meiryo UI" panose="020B0604030504040204" pitchFamily="50" charset="-128"/>
              </a:rPr>
              <a:t> ○</a:t>
            </a:r>
            <a:r>
              <a:rPr kumimoji="1" lang="ja-JP" altLang="en-US" sz="1100" dirty="0">
                <a:solidFill>
                  <a:schemeClr val="bg1"/>
                </a:solidFill>
                <a:latin typeface="+mn-ea"/>
                <a:cs typeface="Meiryo UI" panose="020B0604030504040204" pitchFamily="50" charset="-128"/>
              </a:rPr>
              <a:t>億円</a:t>
            </a:r>
            <a:r>
              <a:rPr kumimoji="1" lang="ja-JP" altLang="en-US" sz="900" dirty="0">
                <a:solidFill>
                  <a:schemeClr val="bg1"/>
                </a:solidFill>
                <a:latin typeface="+mn-ea"/>
                <a:cs typeface="Meiryo UI" panose="020B0604030504040204" pitchFamily="50" charset="-128"/>
              </a:rPr>
              <a:t>（</a:t>
            </a:r>
            <a:r>
              <a:rPr kumimoji="1" lang="en-US" altLang="ja-JP" sz="900" dirty="0">
                <a:solidFill>
                  <a:schemeClr val="bg1"/>
                </a:solidFill>
                <a:latin typeface="+mn-ea"/>
                <a:cs typeface="Meiryo UI" panose="020B0604030504040204" pitchFamily="50" charset="-128"/>
              </a:rPr>
              <a:t> ○</a:t>
            </a:r>
            <a:r>
              <a:rPr kumimoji="1" lang="ja-JP" altLang="en-US" sz="900" dirty="0">
                <a:solidFill>
                  <a:schemeClr val="bg1"/>
                </a:solidFill>
                <a:latin typeface="+mn-ea"/>
                <a:cs typeface="Meiryo UI" panose="020B0604030504040204" pitchFamily="50" charset="-128"/>
              </a:rPr>
              <a:t>年</a:t>
            </a:r>
            <a:r>
              <a:rPr kumimoji="1" lang="en-US" altLang="ja-JP" sz="900" dirty="0">
                <a:solidFill>
                  <a:schemeClr val="bg1"/>
                </a:solidFill>
                <a:latin typeface="+mn-ea"/>
                <a:cs typeface="Meiryo UI" panose="020B0604030504040204" pitchFamily="50" charset="-128"/>
              </a:rPr>
              <a:t>○</a:t>
            </a:r>
            <a:r>
              <a:rPr kumimoji="1" lang="ja-JP" altLang="en-US" sz="900" dirty="0">
                <a:solidFill>
                  <a:schemeClr val="bg1"/>
                </a:solidFill>
                <a:latin typeface="+mn-ea"/>
                <a:cs typeface="Meiryo UI" panose="020B0604030504040204" pitchFamily="50" charset="-128"/>
              </a:rPr>
              <a:t>月期）</a:t>
            </a:r>
            <a:endParaRPr kumimoji="1" lang="en-US" altLang="ja-JP" sz="900" dirty="0">
              <a:solidFill>
                <a:schemeClr val="bg1"/>
              </a:solidFill>
              <a:latin typeface="+mn-ea"/>
              <a:cs typeface="Meiryo UI" panose="020B0604030504040204" pitchFamily="50" charset="-128"/>
            </a:endParaRPr>
          </a:p>
          <a:p>
            <a:pPr marL="141288" indent="-131763" algn="l">
              <a:lnSpc>
                <a:spcPts val="1620"/>
              </a:lnSpc>
            </a:pPr>
            <a:r>
              <a:rPr kumimoji="1" lang="ja-JP" altLang="en-US" sz="1100" dirty="0">
                <a:solidFill>
                  <a:schemeClr val="bg1"/>
                </a:solidFill>
                <a:latin typeface="+mn-ea"/>
                <a:cs typeface="Meiryo UI" panose="020B0604030504040204" pitchFamily="50" charset="-128"/>
              </a:rPr>
              <a:t>○法人番号：</a:t>
            </a:r>
            <a:r>
              <a:rPr kumimoji="1" lang="en-US" altLang="ja-JP" sz="1100" dirty="0">
                <a:solidFill>
                  <a:schemeClr val="bg1"/>
                </a:solidFill>
                <a:latin typeface="+mn-ea"/>
                <a:cs typeface="Meiryo UI" panose="020B0604030504040204" pitchFamily="50" charset="-128"/>
              </a:rPr>
              <a:t>○○</a:t>
            </a:r>
          </a:p>
          <a:p>
            <a:pPr marL="141288" indent="-131763">
              <a:lnSpc>
                <a:spcPts val="1620"/>
              </a:lnSpc>
            </a:pPr>
            <a:r>
              <a:rPr lang="en-US" altLang="ja-JP" sz="1100" dirty="0">
                <a:solidFill>
                  <a:schemeClr val="bg1"/>
                </a:solidFill>
                <a:latin typeface="+mn-ea"/>
                <a:cs typeface="Meiryo UI" panose="020B0604030504040204" pitchFamily="50" charset="-128"/>
              </a:rPr>
              <a:t>○Web</a:t>
            </a:r>
            <a:r>
              <a:rPr lang="ja-JP" altLang="en-US" sz="1100" dirty="0">
                <a:solidFill>
                  <a:schemeClr val="bg1"/>
                </a:solidFill>
                <a:latin typeface="+mn-ea"/>
                <a:cs typeface="Meiryo UI" panose="020B0604030504040204" pitchFamily="50" charset="-128"/>
              </a:rPr>
              <a:t>：</a:t>
            </a:r>
            <a:r>
              <a:rPr kumimoji="1" lang="en-US" altLang="ja-JP" sz="1100" dirty="0">
                <a:solidFill>
                  <a:schemeClr val="bg1"/>
                </a:solidFill>
                <a:latin typeface="+mn-ea"/>
                <a:cs typeface="Meiryo UI" panose="020B0604030504040204" pitchFamily="50" charset="-128"/>
              </a:rPr>
              <a:t>https://○○○</a:t>
            </a:r>
            <a:endParaRPr kumimoji="1" lang="ja-JP" altLang="en-US" sz="1100" dirty="0">
              <a:solidFill>
                <a:schemeClr val="bg1"/>
              </a:solidFill>
              <a:latin typeface="+mn-ea"/>
              <a:cs typeface="Meiryo UI" panose="020B0604030504040204" pitchFamily="50" charset="-128"/>
            </a:endParaRPr>
          </a:p>
        </p:txBody>
      </p:sp>
      <p:sp>
        <p:nvSpPr>
          <p:cNvPr id="63" name="テキスト ボックス 62">
            <a:extLst>
              <a:ext uri="{FF2B5EF4-FFF2-40B4-BE49-F238E27FC236}">
                <a16:creationId xmlns:a16="http://schemas.microsoft.com/office/drawing/2014/main" id="{D59A84E6-EF71-CD31-05AC-0FCA4E784AF7}"/>
              </a:ext>
            </a:extLst>
          </p:cNvPr>
          <p:cNvSpPr txBox="1"/>
          <p:nvPr/>
        </p:nvSpPr>
        <p:spPr>
          <a:xfrm>
            <a:off x="3579122" y="2138308"/>
            <a:ext cx="1377054" cy="461665"/>
          </a:xfrm>
          <a:prstGeom prst="rect">
            <a:avLst/>
          </a:prstGeom>
          <a:noFill/>
        </p:spPr>
        <p:txBody>
          <a:bodyPr wrap="square" rtlCol="0">
            <a:spAutoFit/>
          </a:bodyPr>
          <a:lstStyle/>
          <a:p>
            <a:pPr algn="ctr"/>
            <a:r>
              <a:rPr kumimoji="1" lang="ja-JP" altLang="en-US" sz="1200">
                <a:latin typeface="+mn-ea"/>
                <a:cs typeface="Meiryo UI" panose="020B0604030504040204" pitchFamily="50" charset="-128"/>
              </a:rPr>
              <a:t>肩　書</a:t>
            </a:r>
            <a:endParaRPr kumimoji="1" lang="en-US" altLang="ja-JP" sz="1200">
              <a:latin typeface="+mn-ea"/>
              <a:cs typeface="Meiryo UI" panose="020B0604030504040204" pitchFamily="50" charset="-128"/>
            </a:endParaRPr>
          </a:p>
          <a:p>
            <a:pPr algn="ctr"/>
            <a:r>
              <a:rPr lang="ja-JP" altLang="en-US" sz="1200">
                <a:latin typeface="+mn-ea"/>
                <a:cs typeface="Meiryo UI" panose="020B0604030504040204" pitchFamily="50" charset="-128"/>
              </a:rPr>
              <a:t>氏　名</a:t>
            </a:r>
            <a:endParaRPr kumimoji="1" lang="ja-JP" altLang="en-US" sz="1200">
              <a:latin typeface="+mn-ea"/>
              <a:cs typeface="Meiryo UI" panose="020B0604030504040204" pitchFamily="50" charset="-128"/>
            </a:endParaRPr>
          </a:p>
        </p:txBody>
      </p:sp>
      <p:sp>
        <p:nvSpPr>
          <p:cNvPr id="64" name="テキスト ボックス 63">
            <a:extLst>
              <a:ext uri="{FF2B5EF4-FFF2-40B4-BE49-F238E27FC236}">
                <a16:creationId xmlns:a16="http://schemas.microsoft.com/office/drawing/2014/main" id="{69B90523-F239-149C-BE35-DC6EAA39B712}"/>
              </a:ext>
            </a:extLst>
          </p:cNvPr>
          <p:cNvSpPr txBox="1"/>
          <p:nvPr/>
        </p:nvSpPr>
        <p:spPr>
          <a:xfrm>
            <a:off x="5129273" y="1172720"/>
            <a:ext cx="6567315" cy="369332"/>
          </a:xfrm>
          <a:prstGeom prst="rect">
            <a:avLst/>
          </a:prstGeom>
          <a:noFill/>
        </p:spPr>
        <p:txBody>
          <a:bodyPr wrap="square" rtlCol="0">
            <a:spAutoFit/>
          </a:bodyPr>
          <a:lstStyle/>
          <a:p>
            <a:pPr algn="ctr"/>
            <a:r>
              <a:rPr kumimoji="1" lang="ja-JP" altLang="en-US">
                <a:latin typeface="+mn-ea"/>
                <a:cs typeface="Meiryo UI" panose="020B0604030504040204" pitchFamily="50" charset="-128"/>
              </a:rPr>
              <a:t>・・・（企業理念・ミッション）</a:t>
            </a:r>
          </a:p>
        </p:txBody>
      </p:sp>
      <p:sp>
        <p:nvSpPr>
          <p:cNvPr id="65" name="テキスト ボックス 64">
            <a:extLst>
              <a:ext uri="{FF2B5EF4-FFF2-40B4-BE49-F238E27FC236}">
                <a16:creationId xmlns:a16="http://schemas.microsoft.com/office/drawing/2014/main" id="{92EA6E26-1DF0-2B28-81F2-C9982E83C211}"/>
              </a:ext>
            </a:extLst>
          </p:cNvPr>
          <p:cNvSpPr txBox="1"/>
          <p:nvPr/>
        </p:nvSpPr>
        <p:spPr>
          <a:xfrm>
            <a:off x="5009247" y="1779129"/>
            <a:ext cx="6687342" cy="430887"/>
          </a:xfrm>
          <a:prstGeom prst="rect">
            <a:avLst/>
          </a:prstGeom>
          <a:noFill/>
        </p:spPr>
        <p:txBody>
          <a:bodyPr wrap="square" rtlCol="0">
            <a:spAutoFit/>
          </a:bodyPr>
          <a:lstStyle/>
          <a:p>
            <a:pPr marL="11113" algn="l"/>
            <a:r>
              <a:rPr lang="ja-JP" altLang="en-US" sz="1100" dirty="0">
                <a:solidFill>
                  <a:srgbClr val="FF0000"/>
                </a:solidFill>
                <a:latin typeface="+mn-ea"/>
                <a:cs typeface="Meiryo UI" panose="020B0604030504040204" pitchFamily="50" charset="-128"/>
              </a:rPr>
              <a:t>・・・（</a:t>
            </a:r>
            <a:r>
              <a:rPr lang="en-US" altLang="ja-JP" sz="1100" dirty="0">
                <a:solidFill>
                  <a:srgbClr val="FF0000"/>
                </a:solidFill>
                <a:latin typeface="+mn-ea"/>
                <a:cs typeface="Meiryo UI" panose="020B0604030504040204" pitchFamily="50" charset="-128"/>
              </a:rPr>
              <a:t>100</a:t>
            </a:r>
            <a:r>
              <a:rPr lang="ja-JP" altLang="en-US" sz="1100" dirty="0">
                <a:solidFill>
                  <a:srgbClr val="FF0000"/>
                </a:solidFill>
                <a:latin typeface="+mn-ea"/>
                <a:cs typeface="Meiryo UI" panose="020B0604030504040204" pitchFamily="50" charset="-128"/>
              </a:rPr>
              <a:t>億宣言に向けた経営者メッセージ）、</a:t>
            </a:r>
            <a:r>
              <a:rPr lang="en-US" altLang="ja-JP" sz="1100" dirty="0">
                <a:solidFill>
                  <a:srgbClr val="FF0000"/>
                </a:solidFill>
                <a:latin typeface="+mn-ea"/>
                <a:cs typeface="Meiryo UI" panose="020B0604030504040204" pitchFamily="50" charset="-128"/>
              </a:rPr>
              <a:t>100</a:t>
            </a:r>
            <a:r>
              <a:rPr lang="ja-JP" altLang="en-US" sz="1100" dirty="0">
                <a:solidFill>
                  <a:srgbClr val="FF0000"/>
                </a:solidFill>
                <a:latin typeface="+mn-ea"/>
                <a:cs typeface="Meiryo UI" panose="020B0604030504040204" pitchFamily="50" charset="-128"/>
              </a:rPr>
              <a:t>億企業への成長を通じた実現したい内容（顧客、地域社会への貢献、社員の成長・待遇改善等）</a:t>
            </a:r>
            <a:endParaRPr kumimoji="1" lang="ja-JP" altLang="en-US" sz="1100" dirty="0">
              <a:solidFill>
                <a:srgbClr val="FF0000"/>
              </a:solidFill>
              <a:latin typeface="+mn-ea"/>
              <a:cs typeface="Meiryo UI" panose="020B0604030504040204" pitchFamily="50" charset="-128"/>
            </a:endParaRPr>
          </a:p>
        </p:txBody>
      </p:sp>
      <p:sp>
        <p:nvSpPr>
          <p:cNvPr id="66" name="正方形/長方形 65">
            <a:extLst>
              <a:ext uri="{FF2B5EF4-FFF2-40B4-BE49-F238E27FC236}">
                <a16:creationId xmlns:a16="http://schemas.microsoft.com/office/drawing/2014/main" id="{5C3D650A-6EB7-8D8C-CA38-A2A69B058656}"/>
              </a:ext>
            </a:extLst>
          </p:cNvPr>
          <p:cNvSpPr/>
          <p:nvPr/>
        </p:nvSpPr>
        <p:spPr>
          <a:xfrm>
            <a:off x="3464830" y="3026465"/>
            <a:ext cx="8412808" cy="135044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69" name="テキスト ボックス 68">
            <a:extLst>
              <a:ext uri="{FF2B5EF4-FFF2-40B4-BE49-F238E27FC236}">
                <a16:creationId xmlns:a16="http://schemas.microsoft.com/office/drawing/2014/main" id="{24676714-D841-F7E0-FBCF-73AFFCE828B6}"/>
              </a:ext>
            </a:extLst>
          </p:cNvPr>
          <p:cNvSpPr txBox="1"/>
          <p:nvPr/>
        </p:nvSpPr>
        <p:spPr>
          <a:xfrm>
            <a:off x="3465748" y="2702010"/>
            <a:ext cx="321669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Pts val="3000"/>
              <a:buFontTx/>
              <a:buNone/>
              <a:tabLst/>
              <a:defRPr/>
            </a:pPr>
            <a:r>
              <a:rPr lang="ja-JP" altLang="en-US" sz="1200" b="1">
                <a:solidFill>
                  <a:prstClr val="black"/>
                </a:solidFill>
                <a:latin typeface="+mj-ea"/>
                <a:ea typeface="+mj-ea"/>
              </a:rPr>
              <a:t>売上高</a:t>
            </a:r>
            <a:r>
              <a:rPr lang="en-US" altLang="ja-JP" sz="1200" b="1">
                <a:solidFill>
                  <a:prstClr val="black"/>
                </a:solidFill>
                <a:latin typeface="+mj-ea"/>
                <a:ea typeface="+mj-ea"/>
              </a:rPr>
              <a:t>100</a:t>
            </a:r>
            <a:r>
              <a:rPr lang="ja-JP" altLang="en-US" sz="1200" b="1">
                <a:solidFill>
                  <a:prstClr val="black"/>
                </a:solidFill>
                <a:latin typeface="+mj-ea"/>
                <a:ea typeface="+mj-ea"/>
              </a:rPr>
              <a:t>億円実現の目標と課題</a:t>
            </a:r>
            <a:endParaRPr kumimoji="1" lang="en-US" altLang="ja-JP" sz="1200" b="1" u="none" strike="noStrike" kern="1200" cap="none" normalizeH="0" baseline="0" noProof="0">
              <a:ln>
                <a:noFill/>
              </a:ln>
              <a:solidFill>
                <a:prstClr val="black"/>
              </a:solidFill>
              <a:effectLst/>
              <a:uLnTx/>
              <a:uFillTx/>
              <a:latin typeface="+mj-ea"/>
              <a:ea typeface="+mj-ea"/>
            </a:endParaRPr>
          </a:p>
        </p:txBody>
      </p:sp>
      <p:sp>
        <p:nvSpPr>
          <p:cNvPr id="72" name="テキスト ボックス 71">
            <a:extLst>
              <a:ext uri="{FF2B5EF4-FFF2-40B4-BE49-F238E27FC236}">
                <a16:creationId xmlns:a16="http://schemas.microsoft.com/office/drawing/2014/main" id="{6CB3A590-47B7-FFC7-716F-D58074E5CEFE}"/>
              </a:ext>
            </a:extLst>
          </p:cNvPr>
          <p:cNvSpPr txBox="1"/>
          <p:nvPr/>
        </p:nvSpPr>
        <p:spPr>
          <a:xfrm>
            <a:off x="3554889" y="3441610"/>
            <a:ext cx="3995442" cy="600164"/>
          </a:xfrm>
          <a:prstGeom prst="rect">
            <a:avLst/>
          </a:prstGeom>
          <a:noFill/>
        </p:spPr>
        <p:txBody>
          <a:bodyPr wrap="square" rtlCol="0">
            <a:spAutoFit/>
          </a:bodyPr>
          <a:lstStyle/>
          <a:p>
            <a:pPr marL="11113" algn="l"/>
            <a:r>
              <a:rPr kumimoji="1" lang="ja-JP" altLang="en-US" sz="1100" dirty="0">
                <a:solidFill>
                  <a:srgbClr val="FF0000"/>
                </a:solidFill>
                <a:latin typeface="+mn-ea"/>
                <a:cs typeface="Meiryo UI" panose="020B0604030504040204" pitchFamily="50" charset="-128"/>
              </a:rPr>
              <a:t>（例）〇〇年の売上高達成に向け、年率〇〇％程度の成長を目指す。（期間やプロセス）</a:t>
            </a:r>
          </a:p>
          <a:p>
            <a:pPr marL="11113" algn="l"/>
            <a:endParaRPr kumimoji="1" lang="ja-JP" altLang="en-US" sz="1100" dirty="0">
              <a:solidFill>
                <a:srgbClr val="FF0000"/>
              </a:solidFill>
              <a:latin typeface="+mn-ea"/>
              <a:cs typeface="Meiryo UI" panose="020B0604030504040204" pitchFamily="50" charset="-128"/>
            </a:endParaRPr>
          </a:p>
        </p:txBody>
      </p:sp>
      <p:sp>
        <p:nvSpPr>
          <p:cNvPr id="73" name="正方形/長方形 72">
            <a:extLst>
              <a:ext uri="{FF2B5EF4-FFF2-40B4-BE49-F238E27FC236}">
                <a16:creationId xmlns:a16="http://schemas.microsoft.com/office/drawing/2014/main" id="{2812F054-A8C9-E274-CCA4-524A643632BF}"/>
              </a:ext>
            </a:extLst>
          </p:cNvPr>
          <p:cNvSpPr/>
          <p:nvPr/>
        </p:nvSpPr>
        <p:spPr>
          <a:xfrm>
            <a:off x="3464830" y="4842071"/>
            <a:ext cx="8412808" cy="172699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75" name="テキスト ボックス 74">
            <a:extLst>
              <a:ext uri="{FF2B5EF4-FFF2-40B4-BE49-F238E27FC236}">
                <a16:creationId xmlns:a16="http://schemas.microsoft.com/office/drawing/2014/main" id="{D4D249CC-2A52-D22F-2380-6CE6B69733D3}"/>
              </a:ext>
            </a:extLst>
          </p:cNvPr>
          <p:cNvSpPr txBox="1"/>
          <p:nvPr/>
        </p:nvSpPr>
        <p:spPr>
          <a:xfrm>
            <a:off x="3548178" y="5135835"/>
            <a:ext cx="4046399" cy="938719"/>
          </a:xfrm>
          <a:prstGeom prst="rect">
            <a:avLst/>
          </a:prstGeom>
          <a:noFill/>
        </p:spPr>
        <p:txBody>
          <a:bodyPr wrap="square" rtlCol="0">
            <a:spAutoFit/>
          </a:bodyPr>
          <a:lstStyle/>
          <a:p>
            <a:pPr marL="11113" algn="l"/>
            <a:r>
              <a:rPr kumimoji="1" lang="ja-JP" altLang="en-US" sz="1100" dirty="0">
                <a:solidFill>
                  <a:srgbClr val="FF0000"/>
                </a:solidFill>
                <a:latin typeface="+mn-ea"/>
                <a:cs typeface="Meiryo UI" panose="020B0604030504040204" pitchFamily="50" charset="-128"/>
              </a:rPr>
              <a:t>・・・売上高</a:t>
            </a:r>
            <a:r>
              <a:rPr kumimoji="1" lang="en-US" altLang="ja-JP" sz="1100" dirty="0">
                <a:solidFill>
                  <a:srgbClr val="FF0000"/>
                </a:solidFill>
                <a:latin typeface="+mn-ea"/>
                <a:cs typeface="Meiryo UI" panose="020B0604030504040204" pitchFamily="50" charset="-128"/>
              </a:rPr>
              <a:t>100</a:t>
            </a:r>
            <a:r>
              <a:rPr kumimoji="1" lang="ja-JP" altLang="en-US" sz="1100" dirty="0">
                <a:solidFill>
                  <a:srgbClr val="FF0000"/>
                </a:solidFill>
                <a:latin typeface="+mn-ea"/>
                <a:cs typeface="Meiryo UI" panose="020B0604030504040204" pitchFamily="50" charset="-128"/>
              </a:rPr>
              <a:t>億達成のための具体的措置について記載</a:t>
            </a:r>
          </a:p>
          <a:p>
            <a:pPr marL="11113" algn="l"/>
            <a:r>
              <a:rPr lang="ja-JP" altLang="en-US" sz="1100" dirty="0">
                <a:solidFill>
                  <a:srgbClr val="FF0000"/>
                </a:solidFill>
                <a:latin typeface="+mn-ea"/>
                <a:cs typeface="Meiryo UI" panose="020B0604030504040204" pitchFamily="50" charset="-128"/>
              </a:rPr>
              <a:t>例えば、</a:t>
            </a:r>
            <a:r>
              <a:rPr kumimoji="1" lang="ja-JP" altLang="en-US" sz="1100" dirty="0">
                <a:solidFill>
                  <a:srgbClr val="FF0000"/>
                </a:solidFill>
                <a:latin typeface="+mn-ea"/>
                <a:cs typeface="Meiryo UI" panose="020B0604030504040204" pitchFamily="50" charset="-128"/>
              </a:rPr>
              <a:t>設備投資による生産体制増強、海外展開、新事業・新分野進出、</a:t>
            </a:r>
            <a:r>
              <a:rPr kumimoji="1" lang="en-US" altLang="ja-JP" sz="1100" dirty="0">
                <a:solidFill>
                  <a:srgbClr val="FF0000"/>
                </a:solidFill>
                <a:latin typeface="+mn-ea"/>
                <a:cs typeface="Meiryo UI" panose="020B0604030504040204" pitchFamily="50" charset="-128"/>
              </a:rPr>
              <a:t>M&amp;A</a:t>
            </a:r>
            <a:r>
              <a:rPr kumimoji="1" lang="ja-JP" altLang="en-US" sz="1100" dirty="0">
                <a:solidFill>
                  <a:srgbClr val="FF0000"/>
                </a:solidFill>
                <a:latin typeface="+mn-ea"/>
                <a:cs typeface="Meiryo UI" panose="020B0604030504040204" pitchFamily="50" charset="-128"/>
              </a:rPr>
              <a:t>等の成長手段をできるだけ具体的に記述）</a:t>
            </a:r>
          </a:p>
          <a:p>
            <a:pPr marL="11113" algn="l"/>
            <a:r>
              <a:rPr lang="ja-JP" altLang="en-US" sz="1100" dirty="0">
                <a:solidFill>
                  <a:srgbClr val="FF0000"/>
                </a:solidFill>
                <a:latin typeface="+mn-ea"/>
                <a:cs typeface="Meiryo UI" panose="020B0604030504040204" pitchFamily="50" charset="-128"/>
              </a:rPr>
              <a:t>その他、</a:t>
            </a:r>
            <a:r>
              <a:rPr kumimoji="1" lang="ja-JP" altLang="en-US" sz="1100" dirty="0">
                <a:solidFill>
                  <a:srgbClr val="FF0000"/>
                </a:solidFill>
                <a:latin typeface="+mn-ea"/>
                <a:cs typeface="Meiryo UI" panose="020B0604030504040204" pitchFamily="50" charset="-128"/>
              </a:rPr>
              <a:t>先進性・成長性</a:t>
            </a:r>
            <a:r>
              <a:rPr kumimoji="1" lang="en-US" altLang="ja-JP" sz="1100" dirty="0">
                <a:solidFill>
                  <a:srgbClr val="FF0000"/>
                </a:solidFill>
                <a:latin typeface="+mn-ea"/>
                <a:cs typeface="Meiryo UI" panose="020B0604030504040204" pitchFamily="50" charset="-128"/>
              </a:rPr>
              <a:t>(</a:t>
            </a:r>
            <a:r>
              <a:rPr kumimoji="1" lang="ja-JP" altLang="en-US" sz="1100" dirty="0">
                <a:solidFill>
                  <a:srgbClr val="FF0000"/>
                </a:solidFill>
                <a:latin typeface="+mn-ea"/>
                <a:cs typeface="Meiryo UI" panose="020B0604030504040204" pitchFamily="50" charset="-128"/>
              </a:rPr>
              <a:t>生産性、製品・サービス等の競争力等</a:t>
            </a:r>
            <a:r>
              <a:rPr kumimoji="1" lang="en-US" altLang="ja-JP" sz="1100" dirty="0">
                <a:solidFill>
                  <a:srgbClr val="FF0000"/>
                </a:solidFill>
                <a:latin typeface="+mn-ea"/>
                <a:cs typeface="Meiryo UI" panose="020B0604030504040204" pitchFamily="50" charset="-128"/>
              </a:rPr>
              <a:t>)</a:t>
            </a:r>
            <a:r>
              <a:rPr kumimoji="1" lang="ja-JP" altLang="en-US" sz="1100" dirty="0">
                <a:solidFill>
                  <a:srgbClr val="FF0000"/>
                </a:solidFill>
                <a:latin typeface="+mn-ea"/>
                <a:cs typeface="Meiryo UI" panose="020B0604030504040204" pitchFamily="50" charset="-128"/>
              </a:rPr>
              <a:t>。</a:t>
            </a:r>
            <a:endParaRPr kumimoji="1" lang="en-US" altLang="ja-JP" sz="1100" dirty="0">
              <a:solidFill>
                <a:srgbClr val="FF0000"/>
              </a:solidFill>
              <a:latin typeface="+mn-ea"/>
              <a:cs typeface="Meiryo UI" panose="020B0604030504040204" pitchFamily="50" charset="-128"/>
            </a:endParaRPr>
          </a:p>
        </p:txBody>
      </p:sp>
      <p:sp>
        <p:nvSpPr>
          <p:cNvPr id="77" name="テキスト ボックス 76">
            <a:extLst>
              <a:ext uri="{FF2B5EF4-FFF2-40B4-BE49-F238E27FC236}">
                <a16:creationId xmlns:a16="http://schemas.microsoft.com/office/drawing/2014/main" id="{5D6E24FA-9672-BBBF-858D-6889AA8BECCE}"/>
              </a:ext>
            </a:extLst>
          </p:cNvPr>
          <p:cNvSpPr txBox="1"/>
          <p:nvPr/>
        </p:nvSpPr>
        <p:spPr>
          <a:xfrm>
            <a:off x="3465748" y="4549502"/>
            <a:ext cx="3216693"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Pts val="3000"/>
              <a:buFontTx/>
              <a:buNone/>
              <a:tabLst/>
              <a:defRPr/>
            </a:pPr>
            <a:r>
              <a:rPr lang="ja-JP" altLang="en-US" sz="1200" b="1">
                <a:solidFill>
                  <a:prstClr val="black"/>
                </a:solidFill>
                <a:latin typeface="+mj-ea"/>
                <a:ea typeface="+mj-ea"/>
              </a:rPr>
              <a:t>売上高</a:t>
            </a:r>
            <a:r>
              <a:rPr lang="en-US" altLang="ja-JP" sz="1200" b="1">
                <a:solidFill>
                  <a:prstClr val="black"/>
                </a:solidFill>
                <a:latin typeface="+mj-ea"/>
                <a:ea typeface="+mj-ea"/>
              </a:rPr>
              <a:t>100</a:t>
            </a:r>
            <a:r>
              <a:rPr lang="ja-JP" altLang="en-US" sz="1200" b="1">
                <a:solidFill>
                  <a:prstClr val="black"/>
                </a:solidFill>
                <a:latin typeface="+mj-ea"/>
                <a:ea typeface="+mj-ea"/>
              </a:rPr>
              <a:t>億円実現に向けた具体的措置</a:t>
            </a:r>
          </a:p>
        </p:txBody>
      </p:sp>
      <p:sp>
        <p:nvSpPr>
          <p:cNvPr id="79" name="テキスト ボックス 78">
            <a:extLst>
              <a:ext uri="{FF2B5EF4-FFF2-40B4-BE49-F238E27FC236}">
                <a16:creationId xmlns:a16="http://schemas.microsoft.com/office/drawing/2014/main" id="{526DBE96-7031-F906-2865-783417674CFF}"/>
              </a:ext>
            </a:extLst>
          </p:cNvPr>
          <p:cNvSpPr txBox="1"/>
          <p:nvPr/>
        </p:nvSpPr>
        <p:spPr>
          <a:xfrm>
            <a:off x="7671685" y="5178867"/>
            <a:ext cx="4076224" cy="261610"/>
          </a:xfrm>
          <a:prstGeom prst="rect">
            <a:avLst/>
          </a:prstGeom>
          <a:noFill/>
        </p:spPr>
        <p:txBody>
          <a:bodyPr wrap="square">
            <a:spAutoFit/>
          </a:bodyPr>
          <a:lstStyle/>
          <a:p>
            <a:pPr marL="11113" algn="l"/>
            <a:r>
              <a:rPr kumimoji="1" lang="ja-JP" altLang="en-US" sz="1100" dirty="0">
                <a:solidFill>
                  <a:srgbClr val="FF0000"/>
                </a:solidFill>
                <a:latin typeface="+mn-ea"/>
                <a:cs typeface="Meiryo UI" panose="020B0604030504040204" pitchFamily="50" charset="-128"/>
              </a:rPr>
              <a:t>･････</a:t>
            </a:r>
          </a:p>
        </p:txBody>
      </p:sp>
      <p:cxnSp>
        <p:nvCxnSpPr>
          <p:cNvPr id="81" name="直線コネクタ 80">
            <a:extLst>
              <a:ext uri="{FF2B5EF4-FFF2-40B4-BE49-F238E27FC236}">
                <a16:creationId xmlns:a16="http://schemas.microsoft.com/office/drawing/2014/main" id="{CC774526-5926-564A-C1B1-035978B32699}"/>
              </a:ext>
            </a:extLst>
          </p:cNvPr>
          <p:cNvCxnSpPr/>
          <p:nvPr/>
        </p:nvCxnSpPr>
        <p:spPr>
          <a:xfrm>
            <a:off x="7606369" y="5013173"/>
            <a:ext cx="0" cy="144655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2" name="直線コネクタ 81">
            <a:extLst>
              <a:ext uri="{FF2B5EF4-FFF2-40B4-BE49-F238E27FC236}">
                <a16:creationId xmlns:a16="http://schemas.microsoft.com/office/drawing/2014/main" id="{C4D0F080-EAF4-16B7-F61A-721CFEAC3C8D}"/>
              </a:ext>
            </a:extLst>
          </p:cNvPr>
          <p:cNvCxnSpPr>
            <a:cxnSpLocks/>
          </p:cNvCxnSpPr>
          <p:nvPr/>
        </p:nvCxnSpPr>
        <p:spPr>
          <a:xfrm>
            <a:off x="7606369" y="3116646"/>
            <a:ext cx="0" cy="1136405"/>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83" name="テキスト ボックス 82">
            <a:extLst>
              <a:ext uri="{FF2B5EF4-FFF2-40B4-BE49-F238E27FC236}">
                <a16:creationId xmlns:a16="http://schemas.microsoft.com/office/drawing/2014/main" id="{DB70B64B-3722-F3E3-5368-2D9DE271B5C1}"/>
              </a:ext>
            </a:extLst>
          </p:cNvPr>
          <p:cNvSpPr txBox="1"/>
          <p:nvPr/>
        </p:nvSpPr>
        <p:spPr>
          <a:xfrm>
            <a:off x="7640390" y="3429000"/>
            <a:ext cx="3995442" cy="261610"/>
          </a:xfrm>
          <a:prstGeom prst="rect">
            <a:avLst/>
          </a:prstGeom>
          <a:noFill/>
        </p:spPr>
        <p:txBody>
          <a:bodyPr wrap="square" rtlCol="0">
            <a:spAutoFit/>
          </a:bodyPr>
          <a:lstStyle/>
          <a:p>
            <a:pPr marL="11113"/>
            <a:r>
              <a:rPr kumimoji="1" lang="ja-JP" altLang="en-US" sz="1100" dirty="0">
                <a:solidFill>
                  <a:srgbClr val="FF0000"/>
                </a:solidFill>
                <a:latin typeface="+mn-ea"/>
                <a:cs typeface="Meiryo UI" panose="020B0604030504040204" pitchFamily="50" charset="-128"/>
              </a:rPr>
              <a:t>･････</a:t>
            </a:r>
          </a:p>
        </p:txBody>
      </p:sp>
      <p:sp>
        <p:nvSpPr>
          <p:cNvPr id="85" name="テキスト ボックス 84">
            <a:extLst>
              <a:ext uri="{FF2B5EF4-FFF2-40B4-BE49-F238E27FC236}">
                <a16:creationId xmlns:a16="http://schemas.microsoft.com/office/drawing/2014/main" id="{8F318389-EAEB-25CE-F8E0-7287CF4861F8}"/>
              </a:ext>
            </a:extLst>
          </p:cNvPr>
          <p:cNvSpPr txBox="1"/>
          <p:nvPr/>
        </p:nvSpPr>
        <p:spPr>
          <a:xfrm>
            <a:off x="4787490" y="3078854"/>
            <a:ext cx="1516857" cy="276999"/>
          </a:xfrm>
          <a:prstGeom prst="rect">
            <a:avLst/>
          </a:prstGeom>
          <a:noFill/>
        </p:spPr>
        <p:txBody>
          <a:bodyPr wrap="square">
            <a:spAutoFit/>
          </a:bodyPr>
          <a:lstStyle/>
          <a:p>
            <a:pPr marL="11113" algn="ctr"/>
            <a:r>
              <a:rPr kumimoji="1" lang="ja-JP" altLang="en-US" sz="1200" b="1">
                <a:latin typeface="+mn-ea"/>
                <a:cs typeface="Meiryo UI" panose="020B0604030504040204" pitchFamily="50" charset="-128"/>
              </a:rPr>
              <a:t>実現目標</a:t>
            </a:r>
          </a:p>
        </p:txBody>
      </p:sp>
      <p:sp>
        <p:nvSpPr>
          <p:cNvPr id="86" name="テキスト ボックス 85">
            <a:extLst>
              <a:ext uri="{FF2B5EF4-FFF2-40B4-BE49-F238E27FC236}">
                <a16:creationId xmlns:a16="http://schemas.microsoft.com/office/drawing/2014/main" id="{C6AE2D4B-867F-DCB7-0DDE-3D6871F9ADEC}"/>
              </a:ext>
            </a:extLst>
          </p:cNvPr>
          <p:cNvSpPr txBox="1"/>
          <p:nvPr/>
        </p:nvSpPr>
        <p:spPr>
          <a:xfrm>
            <a:off x="8994056" y="3072652"/>
            <a:ext cx="1516857" cy="276999"/>
          </a:xfrm>
          <a:prstGeom prst="rect">
            <a:avLst/>
          </a:prstGeom>
          <a:noFill/>
        </p:spPr>
        <p:txBody>
          <a:bodyPr wrap="square">
            <a:spAutoFit/>
          </a:bodyPr>
          <a:lstStyle/>
          <a:p>
            <a:pPr marL="11113" algn="ctr"/>
            <a:r>
              <a:rPr lang="ja-JP" altLang="en-US" sz="1200" b="1">
                <a:latin typeface="+mn-ea"/>
                <a:cs typeface="Meiryo UI" panose="020B0604030504040204" pitchFamily="50" charset="-128"/>
              </a:rPr>
              <a:t>課題</a:t>
            </a:r>
            <a:endParaRPr kumimoji="1" lang="ja-JP" altLang="en-US" sz="1200" b="1">
              <a:latin typeface="+mn-ea"/>
              <a:cs typeface="Meiryo UI" panose="020B0604030504040204" pitchFamily="50" charset="-128"/>
            </a:endParaRPr>
          </a:p>
        </p:txBody>
      </p:sp>
      <p:sp>
        <p:nvSpPr>
          <p:cNvPr id="87" name="テキスト ボックス 86">
            <a:extLst>
              <a:ext uri="{FF2B5EF4-FFF2-40B4-BE49-F238E27FC236}">
                <a16:creationId xmlns:a16="http://schemas.microsoft.com/office/drawing/2014/main" id="{9795DFAB-0E1B-6050-2B6F-EE4C07E61B7C}"/>
              </a:ext>
            </a:extLst>
          </p:cNvPr>
          <p:cNvSpPr txBox="1"/>
          <p:nvPr/>
        </p:nvSpPr>
        <p:spPr>
          <a:xfrm>
            <a:off x="4767055" y="4888556"/>
            <a:ext cx="1516857" cy="276999"/>
          </a:xfrm>
          <a:prstGeom prst="rect">
            <a:avLst/>
          </a:prstGeom>
          <a:noFill/>
        </p:spPr>
        <p:txBody>
          <a:bodyPr wrap="square">
            <a:spAutoFit/>
          </a:bodyPr>
          <a:lstStyle/>
          <a:p>
            <a:pPr marL="11113" algn="ctr"/>
            <a:r>
              <a:rPr lang="ja-JP" altLang="en-US" sz="1200" b="1">
                <a:latin typeface="+mn-ea"/>
                <a:cs typeface="Meiryo UI" panose="020B0604030504040204" pitchFamily="50" charset="-128"/>
              </a:rPr>
              <a:t>目指す成長手段</a:t>
            </a:r>
            <a:endParaRPr kumimoji="1" lang="ja-JP" altLang="en-US" sz="1200" b="1">
              <a:latin typeface="+mn-ea"/>
              <a:cs typeface="Meiryo UI" panose="020B0604030504040204" pitchFamily="50" charset="-128"/>
            </a:endParaRPr>
          </a:p>
        </p:txBody>
      </p:sp>
      <p:sp>
        <p:nvSpPr>
          <p:cNvPr id="88" name="テキスト ボックス 87">
            <a:extLst>
              <a:ext uri="{FF2B5EF4-FFF2-40B4-BE49-F238E27FC236}">
                <a16:creationId xmlns:a16="http://schemas.microsoft.com/office/drawing/2014/main" id="{0E4F6EC5-7AD3-462C-AEAC-3B6ADA8658CB}"/>
              </a:ext>
            </a:extLst>
          </p:cNvPr>
          <p:cNvSpPr txBox="1"/>
          <p:nvPr/>
        </p:nvSpPr>
        <p:spPr>
          <a:xfrm>
            <a:off x="9035783" y="4871970"/>
            <a:ext cx="1516857" cy="276999"/>
          </a:xfrm>
          <a:prstGeom prst="rect">
            <a:avLst/>
          </a:prstGeom>
          <a:noFill/>
        </p:spPr>
        <p:txBody>
          <a:bodyPr wrap="square">
            <a:spAutoFit/>
          </a:bodyPr>
          <a:lstStyle/>
          <a:p>
            <a:pPr marL="11113" algn="ctr"/>
            <a:r>
              <a:rPr kumimoji="1" lang="ja-JP" altLang="en-US" sz="1200" b="1">
                <a:latin typeface="+mn-ea"/>
                <a:cs typeface="Meiryo UI" panose="020B0604030504040204" pitchFamily="50" charset="-128"/>
              </a:rPr>
              <a:t>実施体制</a:t>
            </a:r>
          </a:p>
        </p:txBody>
      </p:sp>
      <p:pic>
        <p:nvPicPr>
          <p:cNvPr id="91" name="図 90" descr="図形, 四角形&#10;&#10;AI によって生成されたコンテンツは間違っている可能性があります。">
            <a:extLst>
              <a:ext uri="{FF2B5EF4-FFF2-40B4-BE49-F238E27FC236}">
                <a16:creationId xmlns:a16="http://schemas.microsoft.com/office/drawing/2014/main" id="{7D97D8A7-F0D6-489D-6D0C-BBBF679E88F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92707" y="615560"/>
            <a:ext cx="4559300" cy="622300"/>
          </a:xfrm>
          <a:prstGeom prst="rect">
            <a:avLst/>
          </a:prstGeom>
        </p:spPr>
      </p:pic>
      <p:sp>
        <p:nvSpPr>
          <p:cNvPr id="40" name="テキスト ボックス 39">
            <a:extLst>
              <a:ext uri="{FF2B5EF4-FFF2-40B4-BE49-F238E27FC236}">
                <a16:creationId xmlns:a16="http://schemas.microsoft.com/office/drawing/2014/main" id="{2EB06258-0D03-69F7-E983-3A01DABFF84C}"/>
              </a:ext>
            </a:extLst>
          </p:cNvPr>
          <p:cNvSpPr txBox="1"/>
          <p:nvPr/>
        </p:nvSpPr>
        <p:spPr>
          <a:xfrm>
            <a:off x="3445750" y="694609"/>
            <a:ext cx="3826199"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Pts val="3000"/>
              <a:buFontTx/>
              <a:buNone/>
              <a:tabLst/>
              <a:defRPr/>
            </a:pPr>
            <a:r>
              <a:rPr lang="ja-JP" altLang="en-US" sz="1200" b="1">
                <a:solidFill>
                  <a:prstClr val="black"/>
                </a:solidFill>
                <a:latin typeface="+mj-ea"/>
                <a:ea typeface="+mj-ea"/>
              </a:rPr>
              <a:t>企業理念・</a:t>
            </a:r>
            <a:r>
              <a:rPr lang="en-US" altLang="ja-JP" sz="1200" b="1">
                <a:solidFill>
                  <a:prstClr val="black"/>
                </a:solidFill>
                <a:latin typeface="+mj-ea"/>
                <a:ea typeface="+mj-ea"/>
              </a:rPr>
              <a:t>100</a:t>
            </a:r>
            <a:r>
              <a:rPr lang="ja-JP" altLang="en-US" sz="1200" b="1">
                <a:solidFill>
                  <a:prstClr val="black"/>
                </a:solidFill>
                <a:latin typeface="+mj-ea"/>
                <a:ea typeface="+mj-ea"/>
              </a:rPr>
              <a:t>億宣言に向けた経営者メッセージ</a:t>
            </a:r>
            <a:endParaRPr kumimoji="1" lang="en-US" altLang="ja-JP" sz="1200" b="1" u="none" strike="noStrike" kern="1200" cap="none" normalizeH="0" baseline="0" noProof="0">
              <a:ln>
                <a:noFill/>
              </a:ln>
              <a:solidFill>
                <a:prstClr val="black"/>
              </a:solidFill>
              <a:effectLst/>
              <a:uLnTx/>
              <a:uFillTx/>
              <a:latin typeface="+mj-ea"/>
              <a:ea typeface="+mj-ea"/>
            </a:endParaRPr>
          </a:p>
        </p:txBody>
      </p:sp>
      <p:sp>
        <p:nvSpPr>
          <p:cNvPr id="94" name="円/楕円 93">
            <a:extLst>
              <a:ext uri="{FF2B5EF4-FFF2-40B4-BE49-F238E27FC236}">
                <a16:creationId xmlns:a16="http://schemas.microsoft.com/office/drawing/2014/main" id="{D7FA0A0C-8566-27F2-CD76-B6279C8A4583}"/>
              </a:ext>
            </a:extLst>
          </p:cNvPr>
          <p:cNvSpPr/>
          <p:nvPr/>
        </p:nvSpPr>
        <p:spPr bwMode="auto">
          <a:xfrm>
            <a:off x="969959" y="725113"/>
            <a:ext cx="1155708" cy="1155708"/>
          </a:xfrm>
          <a:prstGeom prst="ellipse">
            <a:avLst/>
          </a:prstGeom>
          <a:solidFill>
            <a:schemeClr val="accent3">
              <a:lumMod val="40000"/>
              <a:lumOff val="60000"/>
            </a:schemeClr>
          </a:solidFill>
          <a:ln w="9525">
            <a:noFill/>
            <a:miter lim="800000"/>
            <a:headEnd/>
            <a:tailEnd/>
          </a:ln>
          <a:effectLst/>
        </p:spPr>
        <p:txBody>
          <a:bodyPr wrap="square" rtlCol="0" anchor="ctr"/>
          <a:lstStyle/>
          <a:p>
            <a:pPr algn="l"/>
            <a:r>
              <a:rPr kumimoji="0" lang="ja-JP" altLang="en-US" sz="1200">
                <a:latin typeface="+mj-ea"/>
                <a:ea typeface="+mj-ea"/>
              </a:rPr>
              <a:t>企業ロゴ</a:t>
            </a:r>
            <a:endParaRPr kumimoji="0" lang="en-US" altLang="ja-JP" sz="1200">
              <a:latin typeface="+mj-ea"/>
              <a:ea typeface="+mj-ea"/>
            </a:endParaRPr>
          </a:p>
        </p:txBody>
      </p:sp>
      <p:sp>
        <p:nvSpPr>
          <p:cNvPr id="95" name="正方形/長方形 94">
            <a:extLst>
              <a:ext uri="{FF2B5EF4-FFF2-40B4-BE49-F238E27FC236}">
                <a16:creationId xmlns:a16="http://schemas.microsoft.com/office/drawing/2014/main" id="{CE1DF810-E889-05FD-AEE4-CF790F5F0C95}"/>
              </a:ext>
            </a:extLst>
          </p:cNvPr>
          <p:cNvSpPr/>
          <p:nvPr/>
        </p:nvSpPr>
        <p:spPr bwMode="auto">
          <a:xfrm>
            <a:off x="286250" y="2103788"/>
            <a:ext cx="2483259" cy="1665962"/>
          </a:xfrm>
          <a:prstGeom prst="rect">
            <a:avLst/>
          </a:prstGeom>
          <a:solidFill>
            <a:schemeClr val="accent3">
              <a:lumMod val="40000"/>
              <a:lumOff val="60000"/>
            </a:schemeClr>
          </a:solidFill>
          <a:ln w="9525">
            <a:noFill/>
            <a:miter lim="800000"/>
            <a:headEnd/>
            <a:tailEnd/>
          </a:ln>
          <a:effectLst/>
        </p:spPr>
        <p:txBody>
          <a:bodyPr wrap="square" rtlCol="0" anchor="ctr"/>
          <a:lstStyle/>
          <a:p>
            <a:pPr algn="ctr"/>
            <a:r>
              <a:rPr kumimoji="0" lang="ja-JP" altLang="en-US" sz="1200" dirty="0">
                <a:latin typeface="+mj-ea"/>
                <a:ea typeface="+mj-ea"/>
              </a:rPr>
              <a:t>事業所や製品の写真等</a:t>
            </a:r>
          </a:p>
        </p:txBody>
      </p:sp>
      <p:sp>
        <p:nvSpPr>
          <p:cNvPr id="96" name="円/楕円 95">
            <a:extLst>
              <a:ext uri="{FF2B5EF4-FFF2-40B4-BE49-F238E27FC236}">
                <a16:creationId xmlns:a16="http://schemas.microsoft.com/office/drawing/2014/main" id="{29DBCFF3-DC03-4AF2-E0BE-C99EB4025968}"/>
              </a:ext>
            </a:extLst>
          </p:cNvPr>
          <p:cNvSpPr/>
          <p:nvPr/>
        </p:nvSpPr>
        <p:spPr bwMode="auto">
          <a:xfrm>
            <a:off x="3687715" y="1000001"/>
            <a:ext cx="1155708" cy="1155708"/>
          </a:xfrm>
          <a:prstGeom prst="ellipse">
            <a:avLst/>
          </a:prstGeom>
          <a:solidFill>
            <a:schemeClr val="accent3"/>
          </a:solidFill>
          <a:ln w="9525">
            <a:noFill/>
            <a:miter lim="800000"/>
            <a:headEnd/>
            <a:tailEnd/>
          </a:ln>
          <a:effectLst/>
        </p:spPr>
        <p:txBody>
          <a:bodyPr wrap="square" rtlCol="0" anchor="ctr"/>
          <a:lstStyle/>
          <a:p>
            <a:pPr algn="ctr"/>
            <a:r>
              <a:rPr kumimoji="0" lang="ja-JP" altLang="en-US" sz="1200">
                <a:solidFill>
                  <a:schemeClr val="bg1"/>
                </a:solidFill>
                <a:latin typeface="+mj-ea"/>
                <a:ea typeface="+mj-ea"/>
              </a:rPr>
              <a:t>経営者</a:t>
            </a:r>
            <a:endParaRPr kumimoji="0" lang="en-US" altLang="ja-JP" sz="1200">
              <a:solidFill>
                <a:schemeClr val="bg1"/>
              </a:solidFill>
              <a:latin typeface="+mj-ea"/>
              <a:ea typeface="+mj-ea"/>
            </a:endParaRPr>
          </a:p>
          <a:p>
            <a:pPr algn="ctr"/>
            <a:r>
              <a:rPr kumimoji="0" lang="ja-JP" altLang="en-US" sz="1200">
                <a:solidFill>
                  <a:schemeClr val="bg1"/>
                </a:solidFill>
                <a:latin typeface="+mj-ea"/>
                <a:ea typeface="+mj-ea"/>
              </a:rPr>
              <a:t>写真</a:t>
            </a:r>
            <a:endParaRPr kumimoji="0" lang="en-US" altLang="ja-JP" sz="1200">
              <a:solidFill>
                <a:schemeClr val="bg1"/>
              </a:solidFill>
              <a:latin typeface="+mj-ea"/>
              <a:ea typeface="+mj-ea"/>
            </a:endParaRPr>
          </a:p>
        </p:txBody>
      </p:sp>
      <p:sp>
        <p:nvSpPr>
          <p:cNvPr id="2" name="テキスト ボックス 1">
            <a:extLst>
              <a:ext uri="{FF2B5EF4-FFF2-40B4-BE49-F238E27FC236}">
                <a16:creationId xmlns:a16="http://schemas.microsoft.com/office/drawing/2014/main" id="{C2AA8C94-A333-3F5C-AC76-1456DBF2B1C9}"/>
              </a:ext>
            </a:extLst>
          </p:cNvPr>
          <p:cNvSpPr txBox="1"/>
          <p:nvPr/>
        </p:nvSpPr>
        <p:spPr>
          <a:xfrm>
            <a:off x="6096000" y="6627168"/>
            <a:ext cx="6791769" cy="2308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rPr>
              <a:t>※</a:t>
            </a:r>
            <a:r>
              <a:rPr kumimoji="1" lang="ja-JP" altLang="en-US" sz="900" b="0" i="0" u="none" strike="noStrike" kern="1200" cap="none" spc="0" normalizeH="0" baseline="0" noProof="0">
                <a:ln>
                  <a:noFill/>
                </a:ln>
                <a:solidFill>
                  <a:prstClr val="black"/>
                </a:solidFill>
                <a:effectLst/>
                <a:uLnTx/>
                <a:uFillTx/>
                <a:latin typeface="游ゴシック" panose="02110004020202020204"/>
                <a:ea typeface="游ゴシック" panose="020B0400000000000000" pitchFamily="50" charset="-128"/>
                <a:cs typeface="+mn-cs"/>
              </a:rPr>
              <a:t>本宣言は企業自身がその責任において売上高１００億円を目指して、自社の取組を進める旨を宣言するものです</a:t>
            </a:r>
          </a:p>
        </p:txBody>
      </p:sp>
      <p:sp>
        <p:nvSpPr>
          <p:cNvPr id="4" name="テキスト ボックス 3">
            <a:extLst>
              <a:ext uri="{FF2B5EF4-FFF2-40B4-BE49-F238E27FC236}">
                <a16:creationId xmlns:a16="http://schemas.microsoft.com/office/drawing/2014/main" id="{1D79B922-A4BD-F8BA-00E7-F3B1CE816AE0}"/>
              </a:ext>
            </a:extLst>
          </p:cNvPr>
          <p:cNvSpPr txBox="1"/>
          <p:nvPr/>
        </p:nvSpPr>
        <p:spPr>
          <a:xfrm>
            <a:off x="8677275" y="45509"/>
            <a:ext cx="3395389" cy="738664"/>
          </a:xfrm>
          <a:prstGeom prst="rect">
            <a:avLst/>
          </a:prstGeom>
          <a:solidFill>
            <a:schemeClr val="bg1"/>
          </a:solidFill>
          <a:ln>
            <a:solidFill>
              <a:schemeClr val="accent1"/>
            </a:solidFill>
          </a:ln>
        </p:spPr>
        <p:txBody>
          <a:bodyPr wrap="square" rtlCol="0">
            <a:spAutoFit/>
          </a:bodyPr>
          <a:lstStyle/>
          <a:p>
            <a:pPr algn="l"/>
            <a:r>
              <a:rPr kumimoji="1" lang="en-US" altLang="ja-JP" sz="1050" b="1" dirty="0">
                <a:solidFill>
                  <a:srgbClr val="FF0000"/>
                </a:solidFill>
                <a:latin typeface="+mn-ea"/>
                <a:cs typeface="Meiryo UI" panose="020B0604030504040204" pitchFamily="50" charset="-128"/>
              </a:rPr>
              <a:t>※</a:t>
            </a:r>
            <a:r>
              <a:rPr kumimoji="1" lang="ja-JP" altLang="en-US" sz="1050" b="1" dirty="0">
                <a:solidFill>
                  <a:srgbClr val="FF0000"/>
                </a:solidFill>
                <a:latin typeface="+mn-ea"/>
                <a:cs typeface="Meiryo UI" panose="020B0604030504040204" pitchFamily="50" charset="-128"/>
              </a:rPr>
              <a:t>このテキストボックスと赤字の注記は提出前に削除してください。なお、実際に項目を記入する際は赤字である必要はありません。他の項目に合わせて黒字で記載してください。</a:t>
            </a:r>
            <a:endParaRPr kumimoji="1" lang="en-US" altLang="ja-JP" sz="1050" b="1" dirty="0">
              <a:solidFill>
                <a:srgbClr val="FF0000"/>
              </a:solidFill>
              <a:latin typeface="+mn-ea"/>
              <a:cs typeface="Meiryo UI" panose="020B0604030504040204" pitchFamily="50" charset="-128"/>
            </a:endParaRPr>
          </a:p>
        </p:txBody>
      </p:sp>
    </p:spTree>
    <p:extLst>
      <p:ext uri="{BB962C8B-B14F-4D97-AF65-F5344CB8AC3E}">
        <p14:creationId xmlns:p14="http://schemas.microsoft.com/office/powerpoint/2010/main" val="27779508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AAD7F-1C58-EDC7-356A-BB86D1A7B627}"/>
            </a:ext>
          </a:extLst>
        </p:cNvPr>
        <p:cNvGrpSpPr/>
        <p:nvPr/>
      </p:nvGrpSpPr>
      <p:grpSpPr>
        <a:xfrm>
          <a:off x="0" y="0"/>
          <a:ext cx="0" cy="0"/>
          <a:chOff x="0" y="0"/>
          <a:chExt cx="0" cy="0"/>
        </a:xfrm>
      </p:grpSpPr>
      <p:sp>
        <p:nvSpPr>
          <p:cNvPr id="7" name="正方形/長方形 6">
            <a:extLst>
              <a:ext uri="{FF2B5EF4-FFF2-40B4-BE49-F238E27FC236}">
                <a16:creationId xmlns:a16="http://schemas.microsoft.com/office/drawing/2014/main" id="{9D5AEC67-E019-6DCA-E8D2-BB37CC8C836E}"/>
              </a:ext>
            </a:extLst>
          </p:cNvPr>
          <p:cNvSpPr/>
          <p:nvPr/>
        </p:nvSpPr>
        <p:spPr>
          <a:xfrm>
            <a:off x="484453" y="1093848"/>
            <a:ext cx="11346568" cy="5259496"/>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pic>
        <p:nvPicPr>
          <p:cNvPr id="8" name="図 7">
            <a:extLst>
              <a:ext uri="{FF2B5EF4-FFF2-40B4-BE49-F238E27FC236}">
                <a16:creationId xmlns:a16="http://schemas.microsoft.com/office/drawing/2014/main" id="{A6E0AAD4-AA1A-5C3A-4CEF-CF6D7F93FF2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336" y="734238"/>
            <a:ext cx="4141514" cy="622300"/>
          </a:xfrm>
          <a:prstGeom prst="rect">
            <a:avLst/>
          </a:prstGeom>
        </p:spPr>
      </p:pic>
      <p:sp>
        <p:nvSpPr>
          <p:cNvPr id="9" name="テキスト ボックス 8">
            <a:extLst>
              <a:ext uri="{FF2B5EF4-FFF2-40B4-BE49-F238E27FC236}">
                <a16:creationId xmlns:a16="http://schemas.microsoft.com/office/drawing/2014/main" id="{95EA22ED-27D8-967E-5143-ACF28DC9F1E4}"/>
              </a:ext>
            </a:extLst>
          </p:cNvPr>
          <p:cNvSpPr txBox="1"/>
          <p:nvPr/>
        </p:nvSpPr>
        <p:spPr>
          <a:xfrm>
            <a:off x="488540" y="816849"/>
            <a:ext cx="3842160" cy="276999"/>
          </a:xfrm>
          <a:prstGeom prst="rect">
            <a:avLst/>
          </a:prstGeom>
          <a:noFill/>
        </p:spPr>
        <p:txBody>
          <a:bodyPr wrap="square">
            <a:spAutoFit/>
          </a:bodyPr>
          <a:lstStyle/>
          <a:p>
            <a:pPr>
              <a:buClr>
                <a:srgbClr val="000000"/>
              </a:buClr>
              <a:buSzPts val="3000"/>
              <a:defRPr/>
            </a:pPr>
            <a:r>
              <a:rPr lang="ja-JP" altLang="en-US" sz="1200" b="1">
                <a:solidFill>
                  <a:prstClr val="black"/>
                </a:solidFill>
                <a:latin typeface="+mj-ea"/>
                <a:ea typeface="+mj-ea"/>
              </a:rPr>
              <a:t>●●●●（例：売上高</a:t>
            </a:r>
            <a:r>
              <a:rPr lang="en-US" altLang="ja-JP" sz="1200" b="1">
                <a:solidFill>
                  <a:prstClr val="black"/>
                </a:solidFill>
                <a:latin typeface="+mj-ea"/>
                <a:ea typeface="+mj-ea"/>
              </a:rPr>
              <a:t>100</a:t>
            </a:r>
            <a:r>
              <a:rPr lang="ja-JP" altLang="en-US" sz="1200" b="1">
                <a:solidFill>
                  <a:prstClr val="black"/>
                </a:solidFill>
                <a:latin typeface="+mj-ea"/>
                <a:ea typeface="+mj-ea"/>
              </a:rPr>
              <a:t>億円実現の目標と課題）</a:t>
            </a:r>
            <a:endParaRPr kumimoji="1" lang="en-US" altLang="ja-JP" sz="1200" b="1" u="none" strike="noStrike" kern="1200" cap="none" normalizeH="0" baseline="0" noProof="0">
              <a:ln>
                <a:noFill/>
              </a:ln>
              <a:solidFill>
                <a:prstClr val="black"/>
              </a:solidFill>
              <a:effectLst/>
              <a:uLnTx/>
              <a:uFillTx/>
              <a:latin typeface="+mj-ea"/>
              <a:ea typeface="+mj-ea"/>
            </a:endParaRPr>
          </a:p>
        </p:txBody>
      </p:sp>
      <p:sp>
        <p:nvSpPr>
          <p:cNvPr id="10" name="テキスト ボックス 9">
            <a:extLst>
              <a:ext uri="{FF2B5EF4-FFF2-40B4-BE49-F238E27FC236}">
                <a16:creationId xmlns:a16="http://schemas.microsoft.com/office/drawing/2014/main" id="{F32B6B10-6878-1663-F6A3-C1D1536B5AE3}"/>
              </a:ext>
            </a:extLst>
          </p:cNvPr>
          <p:cNvSpPr txBox="1"/>
          <p:nvPr/>
        </p:nvSpPr>
        <p:spPr>
          <a:xfrm>
            <a:off x="551177" y="1556449"/>
            <a:ext cx="11179704" cy="1785104"/>
          </a:xfrm>
          <a:prstGeom prst="rect">
            <a:avLst/>
          </a:prstGeom>
          <a:noFill/>
        </p:spPr>
        <p:txBody>
          <a:bodyPr wrap="square" rtlCol="0">
            <a:spAutoFit/>
          </a:bodyPr>
          <a:lstStyle/>
          <a:p>
            <a:pPr marL="11113"/>
            <a:r>
              <a:rPr kumimoji="1" lang="ja-JP" altLang="en-US" sz="1100" dirty="0">
                <a:solidFill>
                  <a:srgbClr val="FF0000"/>
                </a:solidFill>
                <a:latin typeface="+mn-ea"/>
                <a:cs typeface="Meiryo UI" panose="020B0604030504040204" pitchFamily="50" charset="-128"/>
              </a:rPr>
              <a:t>・ひな形にある「売上高</a:t>
            </a:r>
            <a:r>
              <a:rPr kumimoji="1" lang="en-US" altLang="ja-JP" sz="1100" dirty="0">
                <a:solidFill>
                  <a:srgbClr val="FF0000"/>
                </a:solidFill>
                <a:latin typeface="+mn-ea"/>
                <a:cs typeface="Meiryo UI" panose="020B0604030504040204" pitchFamily="50" charset="-128"/>
              </a:rPr>
              <a:t>100</a:t>
            </a:r>
            <a:r>
              <a:rPr kumimoji="1" lang="ja-JP" altLang="en-US" sz="1100" dirty="0">
                <a:solidFill>
                  <a:srgbClr val="FF0000"/>
                </a:solidFill>
                <a:latin typeface="+mn-ea"/>
                <a:cs typeface="Meiryo UI" panose="020B0604030504040204" pitchFamily="50" charset="-128"/>
              </a:rPr>
              <a:t>億円実現に向けた具体的措置」（実現目標・課題）、「売上高</a:t>
            </a:r>
            <a:r>
              <a:rPr kumimoji="1" lang="en-US" altLang="ja-JP" sz="1100" dirty="0">
                <a:solidFill>
                  <a:srgbClr val="FF0000"/>
                </a:solidFill>
                <a:latin typeface="+mn-ea"/>
                <a:cs typeface="Meiryo UI" panose="020B0604030504040204" pitchFamily="50" charset="-128"/>
              </a:rPr>
              <a:t>100</a:t>
            </a:r>
            <a:r>
              <a:rPr kumimoji="1" lang="ja-JP" altLang="en-US" sz="1100" dirty="0">
                <a:solidFill>
                  <a:srgbClr val="FF0000"/>
                </a:solidFill>
                <a:latin typeface="+mn-ea"/>
                <a:cs typeface="Meiryo UI" panose="020B0604030504040204" pitchFamily="50" charset="-128"/>
              </a:rPr>
              <a:t>億円実現に向けた具体的措置（目指す成長手段・実施体制）」などの項目について、書き切れない内容など、さらに詳しく記載したい場合には、こちらの別紙をご活用ください。</a:t>
            </a:r>
            <a:endParaRPr kumimoji="1" lang="en-US" altLang="ja-JP" sz="1100" dirty="0">
              <a:solidFill>
                <a:srgbClr val="FF0000"/>
              </a:solidFill>
              <a:latin typeface="+mn-ea"/>
              <a:cs typeface="Meiryo UI" panose="020B0604030504040204" pitchFamily="50" charset="-128"/>
            </a:endParaRPr>
          </a:p>
          <a:p>
            <a:pPr marL="11113" algn="l"/>
            <a:endParaRPr lang="en-US" altLang="ja-JP" sz="1100" b="1" u="sng" dirty="0">
              <a:solidFill>
                <a:srgbClr val="FF0000"/>
              </a:solidFill>
              <a:latin typeface="+mn-ea"/>
              <a:cs typeface="Meiryo UI" panose="020B0604030504040204" pitchFamily="50" charset="-128"/>
            </a:endParaRPr>
          </a:p>
          <a:p>
            <a:pPr marL="11113"/>
            <a:r>
              <a:rPr kumimoji="1" lang="ja-JP" altLang="en-US" sz="1100" dirty="0">
                <a:solidFill>
                  <a:srgbClr val="FF0000"/>
                </a:solidFill>
                <a:latin typeface="+mn-ea"/>
                <a:cs typeface="Meiryo UI" panose="020B0604030504040204" pitchFamily="50" charset="-128"/>
              </a:rPr>
              <a:t>・実現目標などについて、必要に応じてこの別紙にグラフなどを追記いただけます</a:t>
            </a:r>
            <a:r>
              <a:rPr lang="ja-JP" altLang="en-US" sz="1100" dirty="0">
                <a:solidFill>
                  <a:srgbClr val="FF0000"/>
                </a:solidFill>
                <a:latin typeface="+mn-ea"/>
                <a:cs typeface="Meiryo UI" panose="020B0604030504040204" pitchFamily="50" charset="-128"/>
              </a:rPr>
              <a:t>。</a:t>
            </a:r>
            <a:endParaRPr kumimoji="1" lang="en-US" altLang="ja-JP" sz="1100" dirty="0">
              <a:solidFill>
                <a:srgbClr val="FF0000"/>
              </a:solidFill>
              <a:latin typeface="+mn-ea"/>
              <a:cs typeface="Meiryo UI" panose="020B0604030504040204" pitchFamily="50" charset="-128"/>
            </a:endParaRPr>
          </a:p>
          <a:p>
            <a:pPr marL="11113" algn="l"/>
            <a:endParaRPr lang="en-US" altLang="ja-JP" sz="1100" b="1" u="sng" dirty="0">
              <a:solidFill>
                <a:srgbClr val="FF0000"/>
              </a:solidFill>
              <a:latin typeface="+mn-ea"/>
              <a:cs typeface="Meiryo UI" panose="020B0604030504040204" pitchFamily="50" charset="-128"/>
            </a:endParaRPr>
          </a:p>
          <a:p>
            <a:pPr marL="11113" algn="l"/>
            <a:r>
              <a:rPr kumimoji="1" lang="ja-JP" altLang="en-US" sz="1100" b="1" u="sng" dirty="0">
                <a:solidFill>
                  <a:srgbClr val="FF0000"/>
                </a:solidFill>
                <a:latin typeface="+mn-ea"/>
                <a:cs typeface="Meiryo UI" panose="020B0604030504040204" pitchFamily="50" charset="-128"/>
              </a:rPr>
              <a:t>・企業グループとして取り組む場合には、下記の例を参考に体制について記載してください。また、</a:t>
            </a:r>
            <a:r>
              <a:rPr kumimoji="1" lang="en-US" altLang="ja-JP" sz="1100" b="1" u="sng" dirty="0">
                <a:solidFill>
                  <a:srgbClr val="FF0000"/>
                </a:solidFill>
                <a:latin typeface="+mn-ea"/>
                <a:cs typeface="Meiryo UI" panose="020B0604030504040204" pitchFamily="50" charset="-128"/>
              </a:rPr>
              <a:t>100</a:t>
            </a:r>
            <a:r>
              <a:rPr kumimoji="1" lang="ja-JP" altLang="en-US" sz="1100" b="1" u="sng" dirty="0">
                <a:solidFill>
                  <a:srgbClr val="FF0000"/>
                </a:solidFill>
                <a:latin typeface="+mn-ea"/>
                <a:cs typeface="Meiryo UI" panose="020B0604030504040204" pitchFamily="50" charset="-128"/>
              </a:rPr>
              <a:t>億宣言申請書（様式２）の内容と整合するようにしてください。</a:t>
            </a:r>
            <a:endParaRPr kumimoji="1" lang="en-US" altLang="ja-JP" sz="1100" b="1" u="sng" dirty="0">
              <a:solidFill>
                <a:srgbClr val="FF0000"/>
              </a:solidFill>
              <a:latin typeface="+mn-ea"/>
              <a:cs typeface="Meiryo UI" panose="020B0604030504040204" pitchFamily="50" charset="-128"/>
            </a:endParaRPr>
          </a:p>
          <a:p>
            <a:pPr marL="11113" algn="l"/>
            <a:endParaRPr lang="en-US" altLang="ja-JP" sz="1100" dirty="0">
              <a:solidFill>
                <a:srgbClr val="FF0000"/>
              </a:solidFill>
              <a:latin typeface="+mn-ea"/>
              <a:cs typeface="Meiryo UI" panose="020B0604030504040204" pitchFamily="50" charset="-128"/>
            </a:endParaRPr>
          </a:p>
          <a:p>
            <a:pPr marL="11113" algn="l"/>
            <a:r>
              <a:rPr kumimoji="1" lang="ja-JP" altLang="en-US" sz="1100" dirty="0">
                <a:solidFill>
                  <a:srgbClr val="FF0000"/>
                </a:solidFill>
                <a:latin typeface="+mn-ea"/>
                <a:cs typeface="Meiryo UI" panose="020B0604030504040204" pitchFamily="50" charset="-128"/>
              </a:rPr>
              <a:t>・ひな形の次ページに、宣言趣旨に沿うような自社資料</a:t>
            </a:r>
            <a:r>
              <a:rPr kumimoji="1" lang="en-US" altLang="ja-JP" sz="1100" dirty="0">
                <a:solidFill>
                  <a:srgbClr val="FF0000"/>
                </a:solidFill>
                <a:latin typeface="+mn-ea"/>
                <a:cs typeface="Meiryo UI" panose="020B0604030504040204" pitchFamily="50" charset="-128"/>
              </a:rPr>
              <a:t>※</a:t>
            </a:r>
            <a:r>
              <a:rPr kumimoji="1" lang="ja-JP" altLang="en-US" sz="1100" dirty="0">
                <a:solidFill>
                  <a:srgbClr val="FF0000"/>
                </a:solidFill>
                <a:latin typeface="+mn-ea"/>
                <a:cs typeface="Meiryo UI" panose="020B0604030504040204" pitchFamily="50" charset="-128"/>
              </a:rPr>
              <a:t>（例えば会社概要）などを加えることも可能です。</a:t>
            </a:r>
            <a:r>
              <a:rPr kumimoji="1" lang="en-US" altLang="ja-JP" sz="1100" dirty="0">
                <a:solidFill>
                  <a:srgbClr val="FF0000"/>
                </a:solidFill>
                <a:latin typeface="+mn-ea"/>
                <a:cs typeface="Meiryo UI" panose="020B0604030504040204" pitchFamily="50" charset="-128"/>
              </a:rPr>
              <a:t>※</a:t>
            </a:r>
            <a:r>
              <a:rPr kumimoji="1" lang="ja-JP" altLang="en-US" sz="1100" dirty="0">
                <a:solidFill>
                  <a:srgbClr val="FF0000"/>
                </a:solidFill>
                <a:latin typeface="+mn-ea"/>
                <a:cs typeface="Meiryo UI" panose="020B0604030504040204" pitchFamily="50" charset="-128"/>
              </a:rPr>
              <a:t>営業を目的とするような資料については、掲載をお控えください。</a:t>
            </a:r>
          </a:p>
          <a:p>
            <a:pPr marL="11113" algn="l"/>
            <a:endParaRPr kumimoji="1" lang="ja-JP" altLang="en-US" sz="1100" dirty="0">
              <a:solidFill>
                <a:srgbClr val="FF0000"/>
              </a:solidFill>
              <a:latin typeface="+mn-ea"/>
              <a:cs typeface="Meiryo UI" panose="020B0604030504040204" pitchFamily="50" charset="-128"/>
            </a:endParaRPr>
          </a:p>
        </p:txBody>
      </p:sp>
      <p:sp>
        <p:nvSpPr>
          <p:cNvPr id="25" name="テキスト ボックス 24">
            <a:extLst>
              <a:ext uri="{FF2B5EF4-FFF2-40B4-BE49-F238E27FC236}">
                <a16:creationId xmlns:a16="http://schemas.microsoft.com/office/drawing/2014/main" id="{2562B82F-4B17-3194-3387-10689E1F26A3}"/>
              </a:ext>
            </a:extLst>
          </p:cNvPr>
          <p:cNvSpPr txBox="1"/>
          <p:nvPr/>
        </p:nvSpPr>
        <p:spPr>
          <a:xfrm>
            <a:off x="447865" y="6512555"/>
            <a:ext cx="9398263" cy="261610"/>
          </a:xfrm>
          <a:prstGeom prst="rect">
            <a:avLst/>
          </a:prstGeom>
          <a:noFill/>
        </p:spPr>
        <p:txBody>
          <a:bodyPr wrap="square">
            <a:spAutoFit/>
          </a:bodyPr>
          <a:lstStyle/>
          <a:p>
            <a:pPr marL="141288" indent="-131763"/>
            <a:r>
              <a:rPr kumimoji="1" lang="ja-JP" altLang="en-US" sz="1100" dirty="0">
                <a:latin typeface="+mn-ea"/>
                <a:cs typeface="Meiryo UI" panose="020B0604030504040204" pitchFamily="50" charset="-128"/>
              </a:rPr>
              <a:t>○法人番号：</a:t>
            </a:r>
            <a:r>
              <a:rPr kumimoji="1" lang="en-US" altLang="ja-JP" sz="1100" dirty="0">
                <a:latin typeface="+mn-ea"/>
                <a:cs typeface="Meiryo UI" panose="020B0604030504040204" pitchFamily="50" charset="-128"/>
              </a:rPr>
              <a:t>1111111111</a:t>
            </a:r>
            <a:r>
              <a:rPr kumimoji="1" lang="ja-JP" altLang="en-US" sz="1100" dirty="0">
                <a:latin typeface="+mn-ea"/>
                <a:cs typeface="Meiryo UI" panose="020B0604030504040204" pitchFamily="50" charset="-128"/>
              </a:rPr>
              <a:t>（○○社）、</a:t>
            </a:r>
            <a:r>
              <a:rPr kumimoji="1" lang="en-US" altLang="ja-JP" sz="1100" dirty="0">
                <a:latin typeface="+mn-ea"/>
                <a:cs typeface="Meiryo UI" panose="020B0604030504040204" pitchFamily="50" charset="-128"/>
              </a:rPr>
              <a:t>222222222</a:t>
            </a:r>
            <a:r>
              <a:rPr kumimoji="1" lang="ja-JP" altLang="en-US" sz="1100" dirty="0">
                <a:latin typeface="+mn-ea"/>
                <a:cs typeface="Meiryo UI" panose="020B0604030504040204" pitchFamily="50" charset="-128"/>
              </a:rPr>
              <a:t>（</a:t>
            </a:r>
            <a:r>
              <a:rPr kumimoji="1" lang="en-US" altLang="ja-JP" sz="1100" dirty="0">
                <a:latin typeface="+mn-ea"/>
                <a:cs typeface="Meiryo UI" panose="020B0604030504040204" pitchFamily="50" charset="-128"/>
              </a:rPr>
              <a:t>XX</a:t>
            </a:r>
            <a:r>
              <a:rPr kumimoji="1" lang="ja-JP" altLang="en-US" sz="1100" dirty="0">
                <a:latin typeface="+mn-ea"/>
                <a:cs typeface="Meiryo UI" panose="020B0604030504040204" pitchFamily="50" charset="-128"/>
              </a:rPr>
              <a:t>社）</a:t>
            </a:r>
            <a:r>
              <a:rPr kumimoji="1" lang="ja-JP" altLang="en-US" sz="1100" dirty="0">
                <a:solidFill>
                  <a:srgbClr val="FF0000"/>
                </a:solidFill>
                <a:latin typeface="+mn-ea"/>
                <a:cs typeface="Meiryo UI" panose="020B0604030504040204" pitchFamily="50" charset="-128"/>
              </a:rPr>
              <a:t>・・・</a:t>
            </a:r>
            <a:r>
              <a:rPr kumimoji="1" lang="en-US" altLang="ja-JP" sz="1100" dirty="0">
                <a:solidFill>
                  <a:srgbClr val="FF0000"/>
                </a:solidFill>
                <a:latin typeface="+mn-ea"/>
                <a:cs typeface="Meiryo UI" panose="020B0604030504040204" pitchFamily="50" charset="-128"/>
              </a:rPr>
              <a:t>【</a:t>
            </a:r>
            <a:r>
              <a:rPr kumimoji="1" lang="ja-JP" altLang="en-US" sz="1100" dirty="0">
                <a:solidFill>
                  <a:srgbClr val="FF0000"/>
                </a:solidFill>
                <a:latin typeface="+mn-ea"/>
                <a:cs typeface="Meiryo UI" panose="020B0604030504040204" pitchFamily="50" charset="-128"/>
              </a:rPr>
              <a:t>企業グループとして取り組む場合には、各社の法人番号を追記</a:t>
            </a:r>
            <a:r>
              <a:rPr kumimoji="1" lang="en-US" altLang="ja-JP" sz="1100" dirty="0">
                <a:solidFill>
                  <a:srgbClr val="FF0000"/>
                </a:solidFill>
                <a:latin typeface="+mn-ea"/>
                <a:cs typeface="Meiryo UI" panose="020B0604030504040204" pitchFamily="50" charset="-128"/>
              </a:rPr>
              <a:t>】</a:t>
            </a:r>
          </a:p>
        </p:txBody>
      </p:sp>
      <p:sp>
        <p:nvSpPr>
          <p:cNvPr id="28" name="正方形/長方形 27">
            <a:extLst>
              <a:ext uri="{FF2B5EF4-FFF2-40B4-BE49-F238E27FC236}">
                <a16:creationId xmlns:a16="http://schemas.microsoft.com/office/drawing/2014/main" id="{9103EA0D-3B71-AC55-B373-BA3CFC0CEEE4}"/>
              </a:ext>
            </a:extLst>
          </p:cNvPr>
          <p:cNvSpPr/>
          <p:nvPr/>
        </p:nvSpPr>
        <p:spPr>
          <a:xfrm>
            <a:off x="16388" y="-4497"/>
            <a:ext cx="12192000" cy="587879"/>
          </a:xfrm>
          <a:prstGeom prst="rect">
            <a:avLst/>
          </a:prstGeom>
          <a:solidFill>
            <a:schemeClr val="accent3"/>
          </a:solidFill>
          <a:ln>
            <a:noFill/>
          </a:ln>
        </p:spPr>
        <p:style>
          <a:lnRef idx="2">
            <a:schemeClr val="dk1">
              <a:shade val="15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游ゴシック" panose="020F0502020204030204"/>
              <a:ea typeface="游ゴシック" panose="020B0400000000000000" pitchFamily="50" charset="-128"/>
              <a:cs typeface="+mn-cs"/>
            </a:endParaRPr>
          </a:p>
        </p:txBody>
      </p:sp>
      <p:sp>
        <p:nvSpPr>
          <p:cNvPr id="29" name="正方形/長方形 28">
            <a:extLst>
              <a:ext uri="{FF2B5EF4-FFF2-40B4-BE49-F238E27FC236}">
                <a16:creationId xmlns:a16="http://schemas.microsoft.com/office/drawing/2014/main" id="{9B53ABA8-C967-FE9E-FA93-1BE905AC04ED}"/>
              </a:ext>
            </a:extLst>
          </p:cNvPr>
          <p:cNvSpPr/>
          <p:nvPr/>
        </p:nvSpPr>
        <p:spPr bwMode="auto">
          <a:xfrm>
            <a:off x="0" y="0"/>
            <a:ext cx="3095626" cy="584775"/>
          </a:xfrm>
          <a:prstGeom prst="rect">
            <a:avLst/>
          </a:prstGeom>
          <a:solidFill>
            <a:schemeClr val="accent3">
              <a:lumMod val="40000"/>
              <a:lumOff val="60000"/>
            </a:schemeClr>
          </a:solidFill>
          <a:ln w="9525">
            <a:noFill/>
            <a:miter lim="800000"/>
            <a:headEnd/>
            <a:tailEnd/>
          </a:ln>
          <a:effectLst/>
        </p:spPr>
        <p:txBody>
          <a:bodyPr wrap="square" rtlCol="0" anchor="ctr"/>
          <a:lstStyle/>
          <a:p>
            <a:pPr algn="l"/>
            <a:endParaRPr kumimoji="0" lang="ja-JP" altLang="en-US" sz="1200">
              <a:solidFill>
                <a:schemeClr val="bg1"/>
              </a:solidFill>
              <a:latin typeface="+mj-ea"/>
              <a:ea typeface="+mj-ea"/>
            </a:endParaRPr>
          </a:p>
        </p:txBody>
      </p:sp>
      <p:pic>
        <p:nvPicPr>
          <p:cNvPr id="30" name="図 29" descr="黒い背景に白い文字がある&#10;&#10;AI によって生成されたコンテンツは間違っている可能性があります。">
            <a:extLst>
              <a:ext uri="{FF2B5EF4-FFF2-40B4-BE49-F238E27FC236}">
                <a16:creationId xmlns:a16="http://schemas.microsoft.com/office/drawing/2014/main" id="{B43F6B54-2E25-9968-DEED-6A636DA0A58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336" y="1802"/>
            <a:ext cx="2639615" cy="545022"/>
          </a:xfrm>
          <a:prstGeom prst="rect">
            <a:avLst/>
          </a:prstGeom>
        </p:spPr>
      </p:pic>
      <p:sp>
        <p:nvSpPr>
          <p:cNvPr id="31" name="タイトル 2">
            <a:extLst>
              <a:ext uri="{FF2B5EF4-FFF2-40B4-BE49-F238E27FC236}">
                <a16:creationId xmlns:a16="http://schemas.microsoft.com/office/drawing/2014/main" id="{C284EFD0-FF76-46A2-2C0F-55FFB1C446E1}"/>
              </a:ext>
            </a:extLst>
          </p:cNvPr>
          <p:cNvSpPr>
            <a:spLocks noGrp="1"/>
          </p:cNvSpPr>
          <p:nvPr>
            <p:ph type="title"/>
          </p:nvPr>
        </p:nvSpPr>
        <p:spPr>
          <a:xfrm>
            <a:off x="3177731" y="66980"/>
            <a:ext cx="8653290" cy="584775"/>
          </a:xfrm>
        </p:spPr>
        <p:txBody>
          <a:bodyPr/>
          <a:lstStyle/>
          <a:p>
            <a:r>
              <a:rPr kumimoji="1" lang="ja-JP" altLang="en-US">
                <a:solidFill>
                  <a:schemeClr val="bg1"/>
                </a:solidFill>
              </a:rPr>
              <a:t>株式会社○○○○</a:t>
            </a:r>
            <a:r>
              <a:rPr lang="ja-JP" altLang="en-US">
                <a:solidFill>
                  <a:schemeClr val="bg1"/>
                </a:solidFill>
              </a:rPr>
              <a:t>（</a:t>
            </a:r>
            <a:r>
              <a:rPr kumimoji="1" lang="ja-JP" altLang="en-US">
                <a:solidFill>
                  <a:schemeClr val="bg1"/>
                </a:solidFill>
              </a:rPr>
              <a:t>○○</a:t>
            </a:r>
            <a:r>
              <a:rPr lang="ja-JP" altLang="en-US">
                <a:solidFill>
                  <a:schemeClr val="bg1"/>
                </a:solidFill>
              </a:rPr>
              <a:t>業）</a:t>
            </a:r>
            <a:endParaRPr kumimoji="1" lang="ja-JP" altLang="en-US">
              <a:solidFill>
                <a:schemeClr val="bg1"/>
              </a:solidFill>
            </a:endParaRPr>
          </a:p>
        </p:txBody>
      </p:sp>
      <p:graphicFrame>
        <p:nvGraphicFramePr>
          <p:cNvPr id="11" name="グラフ 10">
            <a:extLst>
              <a:ext uri="{FF2B5EF4-FFF2-40B4-BE49-F238E27FC236}">
                <a16:creationId xmlns:a16="http://schemas.microsoft.com/office/drawing/2014/main" id="{2947A6F4-167C-29DF-98CF-B873D7B17FBF}"/>
              </a:ext>
            </a:extLst>
          </p:cNvPr>
          <p:cNvGraphicFramePr/>
          <p:nvPr>
            <p:extLst>
              <p:ext uri="{D42A27DB-BD31-4B8C-83A1-F6EECF244321}">
                <p14:modId xmlns:p14="http://schemas.microsoft.com/office/powerpoint/2010/main" val="3394485650"/>
              </p:ext>
            </p:extLst>
          </p:nvPr>
        </p:nvGraphicFramePr>
        <p:xfrm>
          <a:off x="758382" y="3244370"/>
          <a:ext cx="6645596" cy="2946879"/>
        </p:xfrm>
        <a:graphic>
          <a:graphicData uri="http://schemas.openxmlformats.org/drawingml/2006/chart">
            <c:chart xmlns:c="http://schemas.openxmlformats.org/drawingml/2006/chart" xmlns:r="http://schemas.openxmlformats.org/officeDocument/2006/relationships" r:id="rId4"/>
          </a:graphicData>
        </a:graphic>
      </p:graphicFrame>
      <p:sp>
        <p:nvSpPr>
          <p:cNvPr id="17" name="正方形/長方形 16">
            <a:extLst>
              <a:ext uri="{FF2B5EF4-FFF2-40B4-BE49-F238E27FC236}">
                <a16:creationId xmlns:a16="http://schemas.microsoft.com/office/drawing/2014/main" id="{B5113879-D55B-91A8-1322-CAE7AF7DFECF}"/>
              </a:ext>
            </a:extLst>
          </p:cNvPr>
          <p:cNvSpPr/>
          <p:nvPr/>
        </p:nvSpPr>
        <p:spPr bwMode="auto">
          <a:xfrm>
            <a:off x="4546876" y="5783642"/>
            <a:ext cx="572135" cy="393634"/>
          </a:xfrm>
          <a:prstGeom prst="rect">
            <a:avLst/>
          </a:prstGeom>
          <a:solidFill>
            <a:schemeClr val="accent1"/>
          </a:solidFill>
          <a:ln w="9525">
            <a:solidFill>
              <a:srgbClr val="4F50B6"/>
            </a:solidFill>
            <a:miter lim="800000"/>
            <a:headEnd/>
            <a:tailEnd/>
          </a:ln>
          <a:effectLst/>
        </p:spPr>
        <p:txBody>
          <a:bodyPr wrap="none" rtlCol="0" anchor="ctr"/>
          <a:lstStyle/>
          <a:p>
            <a:pPr algn="ctr"/>
            <a:r>
              <a:rPr kumimoji="0" lang="en-US" sz="1200">
                <a:solidFill>
                  <a:srgbClr val="FFFFFF"/>
                </a:solidFill>
                <a:latin typeface="+mj-ea"/>
                <a:ea typeface="+mj-ea"/>
              </a:rPr>
              <a:t>100</a:t>
            </a:r>
            <a:r>
              <a:rPr kumimoji="0" lang="ja-JP" altLang="en-US" sz="1200">
                <a:solidFill>
                  <a:srgbClr val="FFFFFF"/>
                </a:solidFill>
                <a:latin typeface="+mj-ea"/>
                <a:ea typeface="+mj-ea"/>
              </a:rPr>
              <a:t>億</a:t>
            </a:r>
            <a:endParaRPr kumimoji="0" lang="en-US" altLang="ja-JP" sz="1200">
              <a:solidFill>
                <a:srgbClr val="FFFFFF"/>
              </a:solidFill>
              <a:latin typeface="+mj-ea"/>
              <a:ea typeface="+mj-ea"/>
            </a:endParaRPr>
          </a:p>
          <a:p>
            <a:pPr algn="ctr"/>
            <a:r>
              <a:rPr kumimoji="0" lang="ja-JP" altLang="en-US" sz="1200">
                <a:solidFill>
                  <a:srgbClr val="FFFFFF"/>
                </a:solidFill>
                <a:latin typeface="+mj-ea"/>
                <a:ea typeface="+mj-ea"/>
              </a:rPr>
              <a:t>達成</a:t>
            </a:r>
            <a:endParaRPr kumimoji="0" lang="en-US" sz="1200">
              <a:solidFill>
                <a:srgbClr val="FFFFFF"/>
              </a:solidFill>
              <a:latin typeface="+mj-ea"/>
              <a:ea typeface="+mj-ea"/>
            </a:endParaRPr>
          </a:p>
        </p:txBody>
      </p:sp>
      <p:grpSp>
        <p:nvGrpSpPr>
          <p:cNvPr id="32" name="グループ化 31">
            <a:extLst>
              <a:ext uri="{FF2B5EF4-FFF2-40B4-BE49-F238E27FC236}">
                <a16:creationId xmlns:a16="http://schemas.microsoft.com/office/drawing/2014/main" id="{3DC330C6-EF44-D0F5-BA23-76C7D86D5CC9}"/>
              </a:ext>
            </a:extLst>
          </p:cNvPr>
          <p:cNvGrpSpPr/>
          <p:nvPr/>
        </p:nvGrpSpPr>
        <p:grpSpPr>
          <a:xfrm>
            <a:off x="8134705" y="3791084"/>
            <a:ext cx="3337065" cy="1625751"/>
            <a:chOff x="8363333" y="3500906"/>
            <a:chExt cx="3337065" cy="1625751"/>
          </a:xfrm>
        </p:grpSpPr>
        <p:sp>
          <p:nvSpPr>
            <p:cNvPr id="2" name="正方形/長方形 1">
              <a:extLst>
                <a:ext uri="{FF2B5EF4-FFF2-40B4-BE49-F238E27FC236}">
                  <a16:creationId xmlns:a16="http://schemas.microsoft.com/office/drawing/2014/main" id="{4A691EBC-4A85-18DB-0BFD-5C2013B69A2B}"/>
                </a:ext>
              </a:extLst>
            </p:cNvPr>
            <p:cNvSpPr/>
            <p:nvPr/>
          </p:nvSpPr>
          <p:spPr bwMode="auto">
            <a:xfrm>
              <a:off x="9190944" y="3500906"/>
              <a:ext cx="1681843" cy="559784"/>
            </a:xfrm>
            <a:prstGeom prst="rect">
              <a:avLst/>
            </a:prstGeom>
            <a:solidFill>
              <a:schemeClr val="bg1"/>
            </a:solidFill>
            <a:ln w="9525">
              <a:solidFill>
                <a:srgbClr val="B2B2B2"/>
              </a:solidFill>
              <a:miter lim="800000"/>
              <a:headEnd/>
              <a:tailEnd/>
            </a:ln>
            <a:effectLst/>
          </p:spPr>
          <p:txBody>
            <a:bodyPr wrap="square" rtlCol="0" anchor="ctr"/>
            <a:lstStyle/>
            <a:p>
              <a:pPr algn="ctr"/>
              <a:r>
                <a:rPr kumimoji="0" lang="ja-JP" altLang="en-US" sz="1200">
                  <a:latin typeface="+mj-ea"/>
                  <a:ea typeface="+mj-ea"/>
                </a:rPr>
                <a:t>株式会社○○○○</a:t>
              </a:r>
              <a:endParaRPr kumimoji="0" lang="en-US" altLang="ja-JP" sz="1200">
                <a:latin typeface="+mj-ea"/>
                <a:ea typeface="+mj-ea"/>
              </a:endParaRPr>
            </a:p>
            <a:p>
              <a:pPr algn="ctr"/>
              <a:r>
                <a:rPr kumimoji="0" lang="ja-JP" altLang="en-US" sz="1050">
                  <a:latin typeface="+mj-ea"/>
                  <a:ea typeface="+mj-ea"/>
                </a:rPr>
                <a:t>●●事業</a:t>
              </a:r>
            </a:p>
          </p:txBody>
        </p:sp>
        <p:sp>
          <p:nvSpPr>
            <p:cNvPr id="3" name="正方形/長方形 2">
              <a:extLst>
                <a:ext uri="{FF2B5EF4-FFF2-40B4-BE49-F238E27FC236}">
                  <a16:creationId xmlns:a16="http://schemas.microsoft.com/office/drawing/2014/main" id="{C7C673CF-5116-ECB0-7A6C-B62C21B22C62}"/>
                </a:ext>
              </a:extLst>
            </p:cNvPr>
            <p:cNvSpPr/>
            <p:nvPr/>
          </p:nvSpPr>
          <p:spPr bwMode="auto">
            <a:xfrm>
              <a:off x="8363333" y="4566873"/>
              <a:ext cx="1457240" cy="559784"/>
            </a:xfrm>
            <a:prstGeom prst="rect">
              <a:avLst/>
            </a:prstGeom>
            <a:solidFill>
              <a:schemeClr val="bg1"/>
            </a:solidFill>
            <a:ln w="9525">
              <a:solidFill>
                <a:srgbClr val="B2B2B2"/>
              </a:solidFill>
              <a:miter lim="800000"/>
              <a:headEnd/>
              <a:tailEnd/>
            </a:ln>
            <a:effectLst/>
          </p:spPr>
          <p:txBody>
            <a:bodyPr wrap="square" rtlCol="0" anchor="ctr"/>
            <a:lstStyle/>
            <a:p>
              <a:pPr algn="ctr"/>
              <a:r>
                <a:rPr kumimoji="0" lang="ja-JP" altLang="en-US" sz="1200">
                  <a:latin typeface="+mj-ea"/>
                  <a:ea typeface="+mj-ea"/>
                </a:rPr>
                <a:t>○○株式会社</a:t>
              </a:r>
              <a:endParaRPr kumimoji="0" lang="en-US" altLang="ja-JP" sz="1200">
                <a:latin typeface="+mj-ea"/>
                <a:ea typeface="+mj-ea"/>
              </a:endParaRPr>
            </a:p>
            <a:p>
              <a:pPr algn="ctr"/>
              <a:r>
                <a:rPr kumimoji="0" lang="ja-JP" altLang="en-US" sz="1050">
                  <a:latin typeface="+mj-ea"/>
                  <a:ea typeface="+mj-ea"/>
                </a:rPr>
                <a:t>●●事業</a:t>
              </a:r>
            </a:p>
          </p:txBody>
        </p:sp>
        <p:sp>
          <p:nvSpPr>
            <p:cNvPr id="4" name="正方形/長方形 3">
              <a:extLst>
                <a:ext uri="{FF2B5EF4-FFF2-40B4-BE49-F238E27FC236}">
                  <a16:creationId xmlns:a16="http://schemas.microsoft.com/office/drawing/2014/main" id="{25D01AA5-ECB2-9CF4-82A7-2B7DB73CF977}"/>
                </a:ext>
              </a:extLst>
            </p:cNvPr>
            <p:cNvSpPr/>
            <p:nvPr/>
          </p:nvSpPr>
          <p:spPr bwMode="auto">
            <a:xfrm>
              <a:off x="10243158" y="4557043"/>
              <a:ext cx="1457240" cy="559784"/>
            </a:xfrm>
            <a:prstGeom prst="rect">
              <a:avLst/>
            </a:prstGeom>
            <a:solidFill>
              <a:schemeClr val="bg1"/>
            </a:solidFill>
            <a:ln w="9525">
              <a:solidFill>
                <a:srgbClr val="B2B2B2"/>
              </a:solidFill>
              <a:miter lim="800000"/>
              <a:headEnd/>
              <a:tailEnd/>
            </a:ln>
            <a:effectLst/>
          </p:spPr>
          <p:txBody>
            <a:bodyPr wrap="square" rtlCol="0" anchor="ctr"/>
            <a:lstStyle/>
            <a:p>
              <a:pPr algn="ctr"/>
              <a:r>
                <a:rPr kumimoji="0" lang="en-US" altLang="ja-JP" sz="1200">
                  <a:latin typeface="+mj-ea"/>
                  <a:ea typeface="+mj-ea"/>
                </a:rPr>
                <a:t>XX</a:t>
              </a:r>
              <a:r>
                <a:rPr kumimoji="0" lang="ja-JP" altLang="en-US" sz="1200">
                  <a:latin typeface="+mj-ea"/>
                  <a:ea typeface="+mj-ea"/>
                </a:rPr>
                <a:t>株式会社</a:t>
              </a:r>
              <a:endParaRPr kumimoji="0" lang="en-US" altLang="ja-JP" sz="1200">
                <a:latin typeface="+mj-ea"/>
                <a:ea typeface="+mj-ea"/>
              </a:endParaRPr>
            </a:p>
            <a:p>
              <a:pPr algn="ctr"/>
              <a:r>
                <a:rPr kumimoji="0" lang="ja-JP" altLang="en-US" sz="1050">
                  <a:latin typeface="+mj-ea"/>
                  <a:ea typeface="+mj-ea"/>
                </a:rPr>
                <a:t>●●事業</a:t>
              </a:r>
            </a:p>
          </p:txBody>
        </p:sp>
        <p:cxnSp>
          <p:nvCxnSpPr>
            <p:cNvPr id="12" name="コネクタ: カギ線 11">
              <a:extLst>
                <a:ext uri="{FF2B5EF4-FFF2-40B4-BE49-F238E27FC236}">
                  <a16:creationId xmlns:a16="http://schemas.microsoft.com/office/drawing/2014/main" id="{E52EB2EC-F8A8-C12D-7720-B774803A4440}"/>
                </a:ext>
              </a:extLst>
            </p:cNvPr>
            <p:cNvCxnSpPr>
              <a:cxnSpLocks/>
              <a:stCxn id="3" idx="0"/>
            </p:cNvCxnSpPr>
            <p:nvPr/>
          </p:nvCxnSpPr>
          <p:spPr>
            <a:xfrm rot="5400000" flipH="1" flipV="1">
              <a:off x="9994238" y="3435262"/>
              <a:ext cx="229326" cy="2033896"/>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E5E5720D-F0BB-D56B-6275-BF7F24A0D1B8}"/>
                </a:ext>
              </a:extLst>
            </p:cNvPr>
            <p:cNvCxnSpPr>
              <a:cxnSpLocks/>
            </p:cNvCxnSpPr>
            <p:nvPr/>
          </p:nvCxnSpPr>
          <p:spPr>
            <a:xfrm flipV="1">
              <a:off x="11125848" y="4337547"/>
              <a:ext cx="0" cy="229326"/>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36" name="直線コネクタ 35">
            <a:extLst>
              <a:ext uri="{FF2B5EF4-FFF2-40B4-BE49-F238E27FC236}">
                <a16:creationId xmlns:a16="http://schemas.microsoft.com/office/drawing/2014/main" id="{744F8B64-BB8C-33AA-D47C-20C074A660C2}"/>
              </a:ext>
            </a:extLst>
          </p:cNvPr>
          <p:cNvCxnSpPr>
            <a:stCxn id="2" idx="2"/>
          </p:cNvCxnSpPr>
          <p:nvPr/>
        </p:nvCxnSpPr>
        <p:spPr>
          <a:xfrm flipH="1">
            <a:off x="9803237" y="4350868"/>
            <a:ext cx="1" cy="276857"/>
          </a:xfrm>
          <a:prstGeom prst="line">
            <a:avLst/>
          </a:prstGeom>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2180365B-904F-EEF3-BD84-7D74ACAC1E63}"/>
              </a:ext>
            </a:extLst>
          </p:cNvPr>
          <p:cNvSpPr txBox="1"/>
          <p:nvPr/>
        </p:nvSpPr>
        <p:spPr>
          <a:xfrm>
            <a:off x="8677275" y="45509"/>
            <a:ext cx="3395389" cy="1384995"/>
          </a:xfrm>
          <a:prstGeom prst="rect">
            <a:avLst/>
          </a:prstGeom>
          <a:solidFill>
            <a:schemeClr val="bg1"/>
          </a:solidFill>
          <a:ln>
            <a:solidFill>
              <a:schemeClr val="accent1"/>
            </a:solidFill>
          </a:ln>
        </p:spPr>
        <p:txBody>
          <a:bodyPr wrap="square" rtlCol="0">
            <a:spAutoFit/>
          </a:bodyPr>
          <a:lstStyle/>
          <a:p>
            <a:pPr algn="l"/>
            <a:r>
              <a:rPr kumimoji="1" lang="en-US" altLang="ja-JP" sz="1050" b="1" dirty="0">
                <a:solidFill>
                  <a:srgbClr val="FF0000"/>
                </a:solidFill>
                <a:latin typeface="+mn-ea"/>
                <a:cs typeface="Meiryo UI" panose="020B0604030504040204" pitchFamily="50" charset="-128"/>
              </a:rPr>
              <a:t>※</a:t>
            </a:r>
            <a:r>
              <a:rPr kumimoji="1" lang="ja-JP" altLang="en-US" sz="1050" b="1" dirty="0">
                <a:solidFill>
                  <a:srgbClr val="FF0000"/>
                </a:solidFill>
                <a:latin typeface="+mn-ea"/>
                <a:cs typeface="Meiryo UI" panose="020B0604030504040204" pitchFamily="50" charset="-128"/>
              </a:rPr>
              <a:t>このテキストボックスと赤字の注記は提出前に削除してください。なお、実際に項目を記入する際は赤字である必要はありません。他の項目に合わせて黒字で記載してください。</a:t>
            </a:r>
            <a:endParaRPr kumimoji="1" lang="en-US" altLang="ja-JP" sz="1050" b="1" dirty="0">
              <a:solidFill>
                <a:srgbClr val="FF0000"/>
              </a:solidFill>
              <a:latin typeface="+mn-ea"/>
              <a:cs typeface="Meiryo UI" panose="020B0604030504040204" pitchFamily="50" charset="-128"/>
            </a:endParaRPr>
          </a:p>
          <a:p>
            <a:pPr algn="l"/>
            <a:r>
              <a:rPr kumimoji="1" lang="ja-JP" altLang="en-US" sz="1050" b="1" dirty="0">
                <a:solidFill>
                  <a:srgbClr val="FF0000"/>
                </a:solidFill>
                <a:latin typeface="+mn-ea"/>
                <a:cs typeface="Meiryo UI" panose="020B0604030504040204" pitchFamily="50" charset="-128"/>
              </a:rPr>
              <a:t>単独申請であって、記入する内容が無い場合はこのスライドを削除しても構いません。（企業グループとしての申請の場合は、このスライドに必ずグループ構成図を記載してください。）</a:t>
            </a:r>
            <a:endParaRPr kumimoji="1" lang="en-US" altLang="ja-JP" sz="1050" b="1" dirty="0">
              <a:solidFill>
                <a:srgbClr val="FF0000"/>
              </a:solidFill>
              <a:latin typeface="+mn-ea"/>
              <a:cs typeface="Meiryo UI" panose="020B0604030504040204" pitchFamily="50" charset="-128"/>
            </a:endParaRPr>
          </a:p>
        </p:txBody>
      </p:sp>
    </p:spTree>
    <p:extLst>
      <p:ext uri="{BB962C8B-B14F-4D97-AF65-F5344CB8AC3E}">
        <p14:creationId xmlns:p14="http://schemas.microsoft.com/office/powerpoint/2010/main" val="1898753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DB08A52-C590-AE2D-8A64-46584E64B164}"/>
              </a:ext>
            </a:extLst>
          </p:cNvPr>
          <p:cNvSpPr>
            <a:spLocks noGrp="1"/>
          </p:cNvSpPr>
          <p:nvPr>
            <p:ph type="sldNum" sz="quarter" idx="12"/>
          </p:nvPr>
        </p:nvSpPr>
        <p:spPr/>
        <p:txBody>
          <a:bodyPr/>
          <a:lstStyle/>
          <a:p>
            <a:fld id="{D9550142-B990-490A-A107-ED7302A7FD52}" type="slidenum">
              <a:rPr lang="en-US" altLang="ja-JP" smtClean="0"/>
              <a:pPr/>
              <a:t>3</a:t>
            </a:fld>
            <a:endParaRPr lang="en-US"/>
          </a:p>
        </p:txBody>
      </p:sp>
      <p:sp>
        <p:nvSpPr>
          <p:cNvPr id="3" name="タイトル 2">
            <a:extLst>
              <a:ext uri="{FF2B5EF4-FFF2-40B4-BE49-F238E27FC236}">
                <a16:creationId xmlns:a16="http://schemas.microsoft.com/office/drawing/2014/main" id="{9A0D7C04-23BF-C42C-0109-1C4D836C1644}"/>
              </a:ext>
            </a:extLst>
          </p:cNvPr>
          <p:cNvSpPr>
            <a:spLocks noGrp="1"/>
          </p:cNvSpPr>
          <p:nvPr>
            <p:ph type="title"/>
          </p:nvPr>
        </p:nvSpPr>
        <p:spPr/>
        <p:txBody>
          <a:bodyPr/>
          <a:lstStyle/>
          <a:p>
            <a:r>
              <a:rPr kumimoji="1" lang="ja-JP" altLang="en-US" dirty="0"/>
              <a:t>改訂履歴</a:t>
            </a:r>
          </a:p>
        </p:txBody>
      </p:sp>
      <p:graphicFrame>
        <p:nvGraphicFramePr>
          <p:cNvPr id="7" name="表 6">
            <a:extLst>
              <a:ext uri="{FF2B5EF4-FFF2-40B4-BE49-F238E27FC236}">
                <a16:creationId xmlns:a16="http://schemas.microsoft.com/office/drawing/2014/main" id="{AB2CFE9B-37D5-3EEC-DE77-9CEFAD99C8B2}"/>
              </a:ext>
            </a:extLst>
          </p:cNvPr>
          <p:cNvGraphicFramePr>
            <a:graphicFrameLocks noGrp="1"/>
          </p:cNvGraphicFramePr>
          <p:nvPr>
            <p:extLst>
              <p:ext uri="{D42A27DB-BD31-4B8C-83A1-F6EECF244321}">
                <p14:modId xmlns:p14="http://schemas.microsoft.com/office/powerpoint/2010/main" val="1955968542"/>
              </p:ext>
            </p:extLst>
          </p:nvPr>
        </p:nvGraphicFramePr>
        <p:xfrm>
          <a:off x="1339272" y="1190722"/>
          <a:ext cx="9929092" cy="4029828"/>
        </p:xfrm>
        <a:graphic>
          <a:graphicData uri="http://schemas.openxmlformats.org/drawingml/2006/table">
            <a:tbl>
              <a:tblPr firstRow="1" bandRow="1">
                <a:tableStyleId>{5940675A-B579-460E-94D1-54222C63F5DA}</a:tableStyleId>
              </a:tblPr>
              <a:tblGrid>
                <a:gridCol w="1597892">
                  <a:extLst>
                    <a:ext uri="{9D8B030D-6E8A-4147-A177-3AD203B41FA5}">
                      <a16:colId xmlns:a16="http://schemas.microsoft.com/office/drawing/2014/main" val="1711635936"/>
                    </a:ext>
                  </a:extLst>
                </a:gridCol>
                <a:gridCol w="1052945">
                  <a:extLst>
                    <a:ext uri="{9D8B030D-6E8A-4147-A177-3AD203B41FA5}">
                      <a16:colId xmlns:a16="http://schemas.microsoft.com/office/drawing/2014/main" val="815721769"/>
                    </a:ext>
                  </a:extLst>
                </a:gridCol>
                <a:gridCol w="1385455">
                  <a:extLst>
                    <a:ext uri="{9D8B030D-6E8A-4147-A177-3AD203B41FA5}">
                      <a16:colId xmlns:a16="http://schemas.microsoft.com/office/drawing/2014/main" val="2774005482"/>
                    </a:ext>
                  </a:extLst>
                </a:gridCol>
                <a:gridCol w="5892800">
                  <a:extLst>
                    <a:ext uri="{9D8B030D-6E8A-4147-A177-3AD203B41FA5}">
                      <a16:colId xmlns:a16="http://schemas.microsoft.com/office/drawing/2014/main" val="1111149631"/>
                    </a:ext>
                  </a:extLst>
                </a:gridCol>
              </a:tblGrid>
              <a:tr h="519238">
                <a:tc>
                  <a:txBody>
                    <a:bodyPr/>
                    <a:lstStyle/>
                    <a:p>
                      <a:pPr algn="ctr"/>
                      <a:r>
                        <a:rPr kumimoji="1" lang="ja-JP" altLang="en-US" dirty="0"/>
                        <a:t>改訂日</a:t>
                      </a:r>
                    </a:p>
                  </a:txBody>
                  <a:tcPr anchor="ctr">
                    <a:solidFill>
                      <a:schemeClr val="accent4">
                        <a:lumMod val="20000"/>
                        <a:lumOff val="80000"/>
                      </a:schemeClr>
                    </a:solidFill>
                  </a:tcPr>
                </a:tc>
                <a:tc>
                  <a:txBody>
                    <a:bodyPr/>
                    <a:lstStyle/>
                    <a:p>
                      <a:pPr algn="ctr"/>
                      <a:r>
                        <a:rPr kumimoji="1" lang="en-US" altLang="ja-JP" dirty="0"/>
                        <a:t>Ver</a:t>
                      </a:r>
                      <a:endParaRPr kumimoji="1" lang="ja-JP" altLang="en-US" dirty="0"/>
                    </a:p>
                  </a:txBody>
                  <a:tcPr anchor="ctr">
                    <a:solidFill>
                      <a:schemeClr val="accent4">
                        <a:lumMod val="20000"/>
                        <a:lumOff val="80000"/>
                      </a:schemeClr>
                    </a:solidFill>
                  </a:tcPr>
                </a:tc>
                <a:tc>
                  <a:txBody>
                    <a:bodyPr/>
                    <a:lstStyle/>
                    <a:p>
                      <a:pPr algn="ctr"/>
                      <a:r>
                        <a:rPr kumimoji="1" lang="ja-JP" altLang="en-US" dirty="0"/>
                        <a:t>頁</a:t>
                      </a:r>
                    </a:p>
                  </a:txBody>
                  <a:tcPr anchor="ctr">
                    <a:solidFill>
                      <a:schemeClr val="accent4">
                        <a:lumMod val="20000"/>
                        <a:lumOff val="80000"/>
                      </a:schemeClr>
                    </a:solidFill>
                  </a:tcPr>
                </a:tc>
                <a:tc>
                  <a:txBody>
                    <a:bodyPr/>
                    <a:lstStyle/>
                    <a:p>
                      <a:pPr algn="ctr"/>
                      <a:r>
                        <a:rPr kumimoji="1" lang="ja-JP" altLang="en-US" dirty="0"/>
                        <a:t>改訂内容</a:t>
                      </a:r>
                    </a:p>
                  </a:txBody>
                  <a:tcPr anchor="ctr">
                    <a:solidFill>
                      <a:schemeClr val="accent4">
                        <a:lumMod val="20000"/>
                        <a:lumOff val="80000"/>
                      </a:schemeClr>
                    </a:solidFill>
                  </a:tcPr>
                </a:tc>
                <a:extLst>
                  <a:ext uri="{0D108BD9-81ED-4DB2-BD59-A6C34878D82A}">
                    <a16:rowId xmlns:a16="http://schemas.microsoft.com/office/drawing/2014/main" val="3343151959"/>
                  </a:ext>
                </a:extLst>
              </a:tr>
              <a:tr h="519238">
                <a:tc>
                  <a:txBody>
                    <a:bodyPr/>
                    <a:lstStyle/>
                    <a:p>
                      <a:pPr algn="ctr"/>
                      <a:r>
                        <a:rPr kumimoji="1" lang="en-US" altLang="ja-JP" dirty="0"/>
                        <a:t>2025/2/21</a:t>
                      </a:r>
                      <a:endParaRPr kumimoji="1" lang="ja-JP" altLang="en-US" dirty="0"/>
                    </a:p>
                  </a:txBody>
                  <a:tcPr anchor="ctr"/>
                </a:tc>
                <a:tc>
                  <a:txBody>
                    <a:bodyPr/>
                    <a:lstStyle/>
                    <a:p>
                      <a:pPr algn="ctr"/>
                      <a:r>
                        <a:rPr kumimoji="1" lang="en-US" altLang="ja-JP" dirty="0"/>
                        <a:t>-</a:t>
                      </a:r>
                      <a:endParaRPr kumimoji="1" lang="ja-JP" altLang="en-US" dirty="0"/>
                    </a:p>
                  </a:txBody>
                  <a:tcPr anchor="ctr"/>
                </a:tc>
                <a:tc>
                  <a:txBody>
                    <a:bodyPr/>
                    <a:lstStyle/>
                    <a:p>
                      <a:pPr algn="ctr"/>
                      <a:r>
                        <a:rPr kumimoji="1" lang="en-US" altLang="ja-JP" dirty="0"/>
                        <a:t>-</a:t>
                      </a:r>
                      <a:endParaRPr kumimoji="1" lang="ja-JP" altLang="en-US" dirty="0"/>
                    </a:p>
                  </a:txBody>
                  <a:tcPr anchor="ctr"/>
                </a:tc>
                <a:tc>
                  <a:txBody>
                    <a:bodyPr/>
                    <a:lstStyle/>
                    <a:p>
                      <a:pPr algn="l"/>
                      <a:r>
                        <a:rPr kumimoji="1" lang="ja-JP" altLang="en-US" dirty="0"/>
                        <a:t>・初版掲載</a:t>
                      </a:r>
                      <a:endParaRPr kumimoji="1" lang="en-US" altLang="ja-JP" dirty="0"/>
                    </a:p>
                  </a:txBody>
                  <a:tcPr anchor="ctr"/>
                </a:tc>
                <a:extLst>
                  <a:ext uri="{0D108BD9-81ED-4DB2-BD59-A6C34878D82A}">
                    <a16:rowId xmlns:a16="http://schemas.microsoft.com/office/drawing/2014/main" val="2344313658"/>
                  </a:ext>
                </a:extLst>
              </a:tr>
              <a:tr h="519238">
                <a:tc>
                  <a:txBody>
                    <a:bodyPr/>
                    <a:lstStyle/>
                    <a:p>
                      <a:pPr algn="ctr"/>
                      <a:r>
                        <a:rPr kumimoji="1" lang="en-US" altLang="ja-JP" dirty="0"/>
                        <a:t>2025/5/2</a:t>
                      </a:r>
                      <a:endParaRPr kumimoji="1" lang="ja-JP" altLang="en-US" dirty="0"/>
                    </a:p>
                  </a:txBody>
                  <a:tcPr anchor="ctr"/>
                </a:tc>
                <a:tc>
                  <a:txBody>
                    <a:bodyPr/>
                    <a:lstStyle/>
                    <a:p>
                      <a:pPr algn="ctr"/>
                      <a:r>
                        <a:rPr kumimoji="1" lang="en-US" altLang="ja-JP" dirty="0"/>
                        <a:t>1.1</a:t>
                      </a:r>
                      <a:endParaRPr kumimoji="1" lang="ja-JP" altLang="en-US" dirty="0"/>
                    </a:p>
                  </a:txBody>
                  <a:tcPr anchor="ctr"/>
                </a:tc>
                <a:tc>
                  <a:txBody>
                    <a:bodyPr/>
                    <a:lstStyle/>
                    <a:p>
                      <a:pPr algn="ctr"/>
                      <a:r>
                        <a:rPr kumimoji="1" lang="en-US" altLang="ja-JP" dirty="0"/>
                        <a:t>1</a:t>
                      </a:r>
                      <a:r>
                        <a:rPr kumimoji="1" lang="ja-JP" altLang="en-US" dirty="0"/>
                        <a:t>頁</a:t>
                      </a:r>
                    </a:p>
                  </a:txBody>
                  <a:tcPr anchor="ctr"/>
                </a:tc>
                <a:tc>
                  <a:txBody>
                    <a:bodyPr/>
                    <a:lstStyle/>
                    <a:p>
                      <a:pPr algn="l"/>
                      <a:r>
                        <a:rPr kumimoji="1" lang="ja-JP" altLang="en-US" dirty="0"/>
                        <a:t>・登録番号の項目を削除</a:t>
                      </a:r>
                      <a:endParaRPr kumimoji="1" lang="en-US" altLang="ja-JP" dirty="0"/>
                    </a:p>
                    <a:p>
                      <a:pPr algn="l"/>
                      <a:r>
                        <a:rPr kumimoji="1" lang="ja-JP" altLang="en-US" dirty="0"/>
                        <a:t>・「従業員数」を「常時使用する従業員」に変更</a:t>
                      </a:r>
                      <a:endParaRPr kumimoji="1" lang="en-US" altLang="ja-JP" dirty="0"/>
                    </a:p>
                    <a:p>
                      <a:pPr algn="l"/>
                      <a:r>
                        <a:rPr kumimoji="1" lang="ja-JP" altLang="en-US" dirty="0"/>
                        <a:t>・注記のテキストボックスを追加</a:t>
                      </a:r>
                    </a:p>
                  </a:txBody>
                  <a:tcPr anchor="ctr"/>
                </a:tc>
                <a:extLst>
                  <a:ext uri="{0D108BD9-81ED-4DB2-BD59-A6C34878D82A}">
                    <a16:rowId xmlns:a16="http://schemas.microsoft.com/office/drawing/2014/main" val="359216540"/>
                  </a:ext>
                </a:extLst>
              </a:tr>
              <a:tr h="519238">
                <a:tc>
                  <a:txBody>
                    <a:bodyPr/>
                    <a:lstStyle/>
                    <a:p>
                      <a:pPr algn="ctr"/>
                      <a:endParaRPr kumimoji="1" lang="ja-JP" altLang="en-US" dirty="0"/>
                    </a:p>
                  </a:txBody>
                  <a:tcPr anchor="ctr"/>
                </a:tc>
                <a:tc>
                  <a:txBody>
                    <a:bodyPr/>
                    <a:lstStyle/>
                    <a:p>
                      <a:pPr algn="ctr"/>
                      <a:endParaRPr kumimoji="1" lang="ja-JP" altLang="en-US"/>
                    </a:p>
                  </a:txBody>
                  <a:tcPr anchor="ctr"/>
                </a:tc>
                <a:tc>
                  <a:txBody>
                    <a:bodyPr/>
                    <a:lstStyle/>
                    <a:p>
                      <a:pPr algn="ctr"/>
                      <a:r>
                        <a:rPr kumimoji="1" lang="en-US" altLang="ja-JP" dirty="0"/>
                        <a:t>2</a:t>
                      </a:r>
                      <a:r>
                        <a:rPr kumimoji="1" lang="ja-JP" altLang="en-US" dirty="0"/>
                        <a:t>頁</a:t>
                      </a:r>
                    </a:p>
                  </a:txBody>
                  <a:tcPr anchor="ctr"/>
                </a:tc>
                <a:tc>
                  <a:txBody>
                    <a:bodyPr/>
                    <a:lstStyle/>
                    <a:p>
                      <a:pPr algn="l"/>
                      <a:r>
                        <a:rPr kumimoji="1" lang="ja-JP" altLang="en-US" dirty="0"/>
                        <a:t>・注記と記載例を追加</a:t>
                      </a:r>
                    </a:p>
                  </a:txBody>
                  <a:tcPr anchor="ctr"/>
                </a:tc>
                <a:extLst>
                  <a:ext uri="{0D108BD9-81ED-4DB2-BD59-A6C34878D82A}">
                    <a16:rowId xmlns:a16="http://schemas.microsoft.com/office/drawing/2014/main" val="178926923"/>
                  </a:ext>
                </a:extLst>
              </a:tr>
              <a:tr h="519238">
                <a:tc>
                  <a:txBody>
                    <a:bodyPr/>
                    <a:lstStyle/>
                    <a:p>
                      <a:pPr algn="ctr"/>
                      <a:endParaRPr kumimoji="1" lang="ja-JP" altLang="en-US" dirty="0"/>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tc>
                  <a:txBody>
                    <a:bodyPr/>
                    <a:lstStyle/>
                    <a:p>
                      <a:pPr algn="l"/>
                      <a:endParaRPr kumimoji="1" lang="ja-JP" altLang="en-US" dirty="0"/>
                    </a:p>
                  </a:txBody>
                  <a:tcPr anchor="ctr"/>
                </a:tc>
                <a:extLst>
                  <a:ext uri="{0D108BD9-81ED-4DB2-BD59-A6C34878D82A}">
                    <a16:rowId xmlns:a16="http://schemas.microsoft.com/office/drawing/2014/main" val="1750466501"/>
                  </a:ext>
                </a:extLst>
              </a:tr>
              <a:tr h="519238">
                <a:tc>
                  <a:txBody>
                    <a:bodyPr/>
                    <a:lstStyle/>
                    <a:p>
                      <a:pPr algn="ctr"/>
                      <a:endParaRPr kumimoji="1" lang="ja-JP" altLang="en-US" dirty="0"/>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tc>
                  <a:txBody>
                    <a:bodyPr/>
                    <a:lstStyle/>
                    <a:p>
                      <a:pPr algn="l"/>
                      <a:endParaRPr kumimoji="1" lang="ja-JP" altLang="en-US" dirty="0"/>
                    </a:p>
                  </a:txBody>
                  <a:tcPr anchor="ctr"/>
                </a:tc>
                <a:extLst>
                  <a:ext uri="{0D108BD9-81ED-4DB2-BD59-A6C34878D82A}">
                    <a16:rowId xmlns:a16="http://schemas.microsoft.com/office/drawing/2014/main" val="3299273863"/>
                  </a:ext>
                </a:extLst>
              </a:tr>
              <a:tr h="519238">
                <a:tc>
                  <a:txBody>
                    <a:bodyPr/>
                    <a:lstStyle/>
                    <a:p>
                      <a:pPr algn="ctr"/>
                      <a:endParaRPr kumimoji="1" lang="ja-JP" altLang="en-US" dirty="0"/>
                    </a:p>
                  </a:txBody>
                  <a:tcPr anchor="ctr"/>
                </a:tc>
                <a:tc>
                  <a:txBody>
                    <a:bodyPr/>
                    <a:lstStyle/>
                    <a:p>
                      <a:pPr algn="ctr"/>
                      <a:endParaRPr kumimoji="1" lang="ja-JP" altLang="en-US" dirty="0"/>
                    </a:p>
                  </a:txBody>
                  <a:tcPr anchor="ctr"/>
                </a:tc>
                <a:tc>
                  <a:txBody>
                    <a:bodyPr/>
                    <a:lstStyle/>
                    <a:p>
                      <a:pPr algn="ctr"/>
                      <a:endParaRPr kumimoji="1" lang="ja-JP" altLang="en-US" dirty="0"/>
                    </a:p>
                  </a:txBody>
                  <a:tcPr anchor="ctr"/>
                </a:tc>
                <a:tc>
                  <a:txBody>
                    <a:bodyPr/>
                    <a:lstStyle/>
                    <a:p>
                      <a:pPr algn="l"/>
                      <a:endParaRPr kumimoji="1" lang="ja-JP" altLang="en-US" dirty="0"/>
                    </a:p>
                  </a:txBody>
                  <a:tcPr anchor="ctr"/>
                </a:tc>
                <a:extLst>
                  <a:ext uri="{0D108BD9-81ED-4DB2-BD59-A6C34878D82A}">
                    <a16:rowId xmlns:a16="http://schemas.microsoft.com/office/drawing/2014/main" val="3118432298"/>
                  </a:ext>
                </a:extLst>
              </a:tr>
            </a:tbl>
          </a:graphicData>
        </a:graphic>
      </p:graphicFrame>
      <p:sp>
        <p:nvSpPr>
          <p:cNvPr id="8" name="テキスト ボックス 7">
            <a:extLst>
              <a:ext uri="{FF2B5EF4-FFF2-40B4-BE49-F238E27FC236}">
                <a16:creationId xmlns:a16="http://schemas.microsoft.com/office/drawing/2014/main" id="{D33FDB3F-16D1-00AE-CDDD-D0E4FCDE66EE}"/>
              </a:ext>
            </a:extLst>
          </p:cNvPr>
          <p:cNvSpPr txBox="1"/>
          <p:nvPr/>
        </p:nvSpPr>
        <p:spPr>
          <a:xfrm>
            <a:off x="1117599" y="5418986"/>
            <a:ext cx="9716655" cy="338554"/>
          </a:xfrm>
          <a:prstGeom prst="rect">
            <a:avLst/>
          </a:prstGeom>
          <a:noFill/>
        </p:spPr>
        <p:txBody>
          <a:bodyPr wrap="square" rtlCol="0">
            <a:spAutoFit/>
          </a:bodyPr>
          <a:lstStyle/>
          <a:p>
            <a:pPr algn="l"/>
            <a:r>
              <a:rPr lang="en-US" altLang="ja-JP" sz="1600" dirty="0"/>
              <a:t>※ </a:t>
            </a:r>
            <a:r>
              <a:rPr lang="ja-JP" altLang="en-US" sz="1600" dirty="0"/>
              <a:t>誤字・脱字など、申請に直接影響しないと判断した修正については改訂履歴に掲載いたしません。</a:t>
            </a:r>
            <a:endParaRPr kumimoji="1" lang="ja-JP" altLang="en-US" sz="1600" dirty="0">
              <a:latin typeface="+mn-ea"/>
              <a:cs typeface="Meiryo UI" panose="020B0604030504040204" pitchFamily="50" charset="-128"/>
            </a:endParaRPr>
          </a:p>
        </p:txBody>
      </p:sp>
    </p:spTree>
    <p:extLst>
      <p:ext uri="{BB962C8B-B14F-4D97-AF65-F5344CB8AC3E}">
        <p14:creationId xmlns:p14="http://schemas.microsoft.com/office/powerpoint/2010/main" val="12102249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機○・記載例なし】">
  <a:themeElements>
    <a:clrScheme name="10bil dec">
      <a:dk1>
        <a:srgbClr val="000000"/>
      </a:dk1>
      <a:lt1>
        <a:srgbClr val="FEFFFF"/>
      </a:lt1>
      <a:dk2>
        <a:srgbClr val="000000"/>
      </a:dk2>
      <a:lt2>
        <a:srgbClr val="F8FBFB"/>
      </a:lt2>
      <a:accent1>
        <a:srgbClr val="4F50B6"/>
      </a:accent1>
      <a:accent2>
        <a:srgbClr val="2E3B66"/>
      </a:accent2>
      <a:accent3>
        <a:srgbClr val="6774BF"/>
      </a:accent3>
      <a:accent4>
        <a:srgbClr val="727070"/>
      </a:accent4>
      <a:accent5>
        <a:srgbClr val="DBDDDD"/>
      </a:accent5>
      <a:accent6>
        <a:srgbClr val="F6F9F7"/>
      </a:accent6>
      <a:hlink>
        <a:srgbClr val="4F51B4"/>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square" rtlCol="0" anchor="ctr"/>
      <a:lstStyle>
        <a:defPPr algn="l">
          <a:defRPr kumimoji="0" sz="1200" dirty="0" smtClean="0">
            <a:latin typeface="+mj-ea"/>
            <a:ea typeface="+mj-ea"/>
          </a:defRPr>
        </a:defPPr>
      </a:lstStyle>
    </a:spDef>
    <a:txDef>
      <a:spPr>
        <a:noFill/>
      </a:spPr>
      <a:bodyPr wrap="square" rtlCol="0">
        <a:spAutoFit/>
      </a:bodyPr>
      <a:lstStyle>
        <a:defPPr marL="285750" indent="-285750" algn="l">
          <a:buFont typeface="Arial" panose="020B0604020202020204" pitchFamily="34" charset="0"/>
          <a:buChar char="•"/>
          <a:defRPr kumimoji="1" sz="1600" dirty="0" smtClean="0">
            <a:latin typeface="+mn-ea"/>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D8C861B6-498F-4F22-A8A9-3BAFC219480C}" vid="{9E769544-01F3-4BF8-B3A9-3F1EAE4A540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760</Words>
  <Application>Microsoft Office PowerPoint</Application>
  <PresentationFormat>ワイド画面</PresentationFormat>
  <Paragraphs>72</Paragraphs>
  <Slides>3</Slides>
  <Notes>0</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1</vt:i4>
      </vt:variant>
      <vt:variant>
        <vt:lpstr>スライド タイトル</vt:lpstr>
      </vt:variant>
      <vt:variant>
        <vt:i4>3</vt:i4>
      </vt:variant>
    </vt:vector>
  </HeadingPairs>
  <TitlesOfParts>
    <vt:vector size="10" baseType="lpstr">
      <vt:lpstr>Meiryo UI</vt:lpstr>
      <vt:lpstr>メイリオ</vt:lpstr>
      <vt:lpstr>游ゴシック</vt:lpstr>
      <vt:lpstr>Arial</vt:lpstr>
      <vt:lpstr>Wingdings</vt:lpstr>
      <vt:lpstr>【機○・記載例なし】</vt:lpstr>
      <vt:lpstr>think-cellスライド</vt:lpstr>
      <vt:lpstr>株式会社○○○○（○○業）</vt:lpstr>
      <vt:lpstr>株式会社○○○○（○○業）</vt:lpstr>
      <vt:lpstr>改訂履歴</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2025-05-02T04:07:53Z</dcterms:created>
  <dcterms:modified xsi:type="dcterms:W3CDTF">2025-05-09T02:37:39Z</dcterms:modified>
  <cp:category/>
</cp:coreProperties>
</file>