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147483230" r:id="rId2"/>
    <p:sldId id="2147483231" r:id="rId3"/>
  </p:sldIdLst>
  <p:sldSz cx="12192000" cy="6858000"/>
  <p:notesSz cx="6735763" cy="9866313"/>
  <p:custDataLst>
    <p:tags r:id="rId6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57" userDrawn="1">
          <p15:clr>
            <a:srgbClr val="FBAE40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B3C"/>
    <a:srgbClr val="48525C"/>
    <a:srgbClr val="DBDDDD"/>
    <a:srgbClr val="F3F6F6"/>
    <a:srgbClr val="4F50B6"/>
    <a:srgbClr val="C2C7E5"/>
    <a:srgbClr val="42517F"/>
    <a:srgbClr val="2D396A"/>
    <a:srgbClr val="A0153A"/>
    <a:srgbClr val="016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濃色スタイル 2 - アクセント 3/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>
        <p:guide pos="25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8/10/relationships/authors" Target="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r>
              <a:rPr lang="ja-JP"/>
              <a:t>売上高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6.516992606833158E-2"/>
          <c:y val="0.20713507409024937"/>
          <c:w val="0.92077734661495847"/>
          <c:h val="0.54233833193887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事業１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40</c:v>
                </c:pt>
                <c:pt idx="1">
                  <c:v>42.400000000000006</c:v>
                </c:pt>
                <c:pt idx="2">
                  <c:v>44.94400000000001</c:v>
                </c:pt>
                <c:pt idx="3">
                  <c:v>47.640640000000012</c:v>
                </c:pt>
                <c:pt idx="4">
                  <c:v>50.499078400000016</c:v>
                </c:pt>
                <c:pt idx="5">
                  <c:v>53.529023104000018</c:v>
                </c:pt>
                <c:pt idx="6">
                  <c:v>56.740764490240025</c:v>
                </c:pt>
                <c:pt idx="7">
                  <c:v>60.145210359654428</c:v>
                </c:pt>
                <c:pt idx="8">
                  <c:v>63.7539229812337</c:v>
                </c:pt>
                <c:pt idx="9">
                  <c:v>67.579158360107726</c:v>
                </c:pt>
                <c:pt idx="10">
                  <c:v>71.633907861714192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2-4078-82B1-C33E117562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事業２</c:v>
                </c:pt>
              </c:strCache>
            </c:strRef>
          </c:tx>
          <c:spPr>
            <a:solidFill>
              <a:schemeClr val="bg1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10</c:v>
                </c:pt>
                <c:pt idx="1">
                  <c:v>12</c:v>
                </c:pt>
                <c:pt idx="2">
                  <c:v>14.399999999999999</c:v>
                </c:pt>
                <c:pt idx="3">
                  <c:v>17.279999999999998</c:v>
                </c:pt>
                <c:pt idx="4">
                  <c:v>20.735999999999997</c:v>
                </c:pt>
                <c:pt idx="5">
                  <c:v>24.883199999999995</c:v>
                </c:pt>
                <c:pt idx="6">
                  <c:v>29.859839999999991</c:v>
                </c:pt>
                <c:pt idx="7">
                  <c:v>35.831807999999988</c:v>
                </c:pt>
                <c:pt idx="8">
                  <c:v>42.998169599999983</c:v>
                </c:pt>
                <c:pt idx="9">
                  <c:v>51.597803519999978</c:v>
                </c:pt>
                <c:pt idx="10">
                  <c:v>61.917364223999968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82-4078-82B1-C33E117562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事業3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10</c:v>
                </c:pt>
                <c:pt idx="1">
                  <c:v>10.5</c:v>
                </c:pt>
                <c:pt idx="2">
                  <c:v>11.025</c:v>
                </c:pt>
                <c:pt idx="3">
                  <c:v>11.576250000000002</c:v>
                </c:pt>
                <c:pt idx="4">
                  <c:v>12.155062500000001</c:v>
                </c:pt>
                <c:pt idx="5">
                  <c:v>12.762815625000002</c:v>
                </c:pt>
                <c:pt idx="6">
                  <c:v>13.400956406250003</c:v>
                </c:pt>
                <c:pt idx="7">
                  <c:v>14.071004226562504</c:v>
                </c:pt>
                <c:pt idx="8">
                  <c:v>14.774554437890631</c:v>
                </c:pt>
                <c:pt idx="9">
                  <c:v>15.513282159785163</c:v>
                </c:pt>
                <c:pt idx="10">
                  <c:v>16.288946267774421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82-4078-82B1-C33E117562C9}"/>
            </c:ext>
          </c:extLst>
        </c:ser>
        <c:ser>
          <c:idx val="3"/>
          <c:order val="3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82-4078-82B1-C33E117562C9}"/>
            </c:ext>
          </c:extLst>
        </c:ser>
        <c:ser>
          <c:idx val="4"/>
          <c:order val="4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60</c:v>
                </c:pt>
                <c:pt idx="1">
                  <c:v>64.900000000000006</c:v>
                </c:pt>
                <c:pt idx="2">
                  <c:v>70.369000000000014</c:v>
                </c:pt>
                <c:pt idx="3">
                  <c:v>76.496890000000008</c:v>
                </c:pt>
                <c:pt idx="4">
                  <c:v>83.39014090000002</c:v>
                </c:pt>
                <c:pt idx="5">
                  <c:v>91.175038729000022</c:v>
                </c:pt>
                <c:pt idx="6">
                  <c:v>100.00156089649002</c:v>
                </c:pt>
                <c:pt idx="7">
                  <c:v>110.04802258621692</c:v>
                </c:pt>
                <c:pt idx="8">
                  <c:v>121.52664701912431</c:v>
                </c:pt>
                <c:pt idx="9">
                  <c:v>134.69024403989289</c:v>
                </c:pt>
                <c:pt idx="10">
                  <c:v>149.84021835348858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782-4078-82B1-C33E117562C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8949728"/>
        <c:axId val="1618959328"/>
      </c:barChart>
      <c:catAx>
        <c:axId val="1618949728"/>
        <c:scaling>
          <c:orientation val="minMax"/>
        </c:scaling>
        <c:delete val="0"/>
        <c:axPos val="b"/>
        <c:numFmt formatCode="0_);[Red]\(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59328"/>
        <c:crosses val="autoZero"/>
        <c:auto val="1"/>
        <c:lblAlgn val="ctr"/>
        <c:lblOffset val="100"/>
        <c:noMultiLvlLbl val="0"/>
      </c:catAx>
      <c:valAx>
        <c:axId val="1618959328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49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8.0380450451697671E-2"/>
          <c:y val="0.22974713247473005"/>
          <c:w val="0.31943621008559653"/>
          <c:h val="8.2901944735430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j-ea"/>
          <a:ea typeface="+mj-ea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‹#›</a:t>
            </a:fld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extLst>
    <p:ext uri="{56416CCD-93CA-4268-BC5B-53C4BB910035}">
      <p15:sldGuideLst xmlns:p15="http://schemas.microsoft.com/office/powerpoint/2012/main">
        <p15:guide id="1" orient="horz" pos="3107" userDrawn="1">
          <p15:clr>
            <a:srgbClr val="F26B43"/>
          </p15:clr>
        </p15:guide>
        <p15:guide id="2" pos="21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機密性○</a:t>
            </a:r>
            <a:endParaRPr lang="en-US" alt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FD35E722-DCEB-4B9B-850A-0990A504E40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ja-JP" altLang="en-US"/>
              <a:t>機密性○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441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443076" y="3082756"/>
            <a:ext cx="11305846" cy="93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08000" rIns="0" bIns="72000">
            <a:spAutoFit/>
          </a:bodyPr>
          <a:lstStyle>
            <a:lvl1pPr algn="ctr">
              <a:lnSpc>
                <a:spcPct val="130000"/>
              </a:lnSpc>
              <a:defRPr lang="ja-JP" altLang="en-US" sz="4000" b="1" i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/>
            <a:r>
              <a:rPr kumimoji="1" lang="ja-JP" altLang="en-US"/>
              <a:t>スライドタイトル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56094" y="5024337"/>
            <a:ext cx="11305845" cy="4924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buNone/>
              <a:defRPr lang="ja-JP" altLang="en-US" sz="1600" b="0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  <a:lvl6pPr>
              <a:defRPr sz="1600">
                <a:latin typeface="+mj-ea"/>
                <a:ea typeface="+mj-ea"/>
              </a:defRPr>
            </a:lvl6pPr>
            <a:lvl7pPr>
              <a:defRPr sz="1600">
                <a:latin typeface="+mn-ea"/>
                <a:ea typeface="+mn-ea"/>
              </a:defRPr>
            </a:lvl7pPr>
            <a:lvl8pPr>
              <a:defRPr sz="1600">
                <a:latin typeface="+mj-ea"/>
                <a:ea typeface="+mj-ea"/>
              </a:defRPr>
            </a:lvl8pPr>
            <a:lvl9pPr>
              <a:defRPr sz="1600">
                <a:latin typeface="+mn-ea"/>
                <a:ea typeface="+mn-ea"/>
              </a:defRPr>
            </a:lvl9pPr>
          </a:lstStyle>
          <a:p>
            <a:pPr marL="0" marR="0" lvl="0" indent="0" algn="ctr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/>
              <a:t>20XX</a:t>
            </a:r>
            <a:r>
              <a:rPr kumimoji="1" lang="ja-JP" altLang="en-US"/>
              <a:t>年</a:t>
            </a:r>
            <a:r>
              <a:rPr kumimoji="1" lang="en-US" altLang="ja-JP"/>
              <a:t>XX</a:t>
            </a:r>
            <a:r>
              <a:rPr kumimoji="1" lang="ja-JP" altLang="en-US"/>
              <a:t>月</a:t>
            </a:r>
            <a:r>
              <a:rPr kumimoji="1" lang="en-US" altLang="ja-JP"/>
              <a:t>XX</a:t>
            </a:r>
            <a:r>
              <a:rPr kumimoji="1" lang="ja-JP" altLang="en-US"/>
              <a:t>日</a:t>
            </a:r>
            <a:br>
              <a:rPr kumimoji="1" lang="en-US" altLang="ja-JP"/>
            </a:br>
            <a:r>
              <a:rPr kumimoji="1" lang="ja-JP" altLang="en-US"/>
              <a:t>中小企業庁</a:t>
            </a:r>
            <a:r>
              <a:rPr lang="zh-TW" altLang="en-US"/>
              <a:t> </a:t>
            </a:r>
            <a:r>
              <a:rPr lang="ja-JP" altLang="en-US"/>
              <a:t>企画</a:t>
            </a:r>
            <a:r>
              <a:rPr lang="zh-TW" altLang="en-US"/>
              <a:t>課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BBCC16C2-9372-B05B-2EBA-2F71B019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pic>
        <p:nvPicPr>
          <p:cNvPr id="11" name="図 1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4DDE737-43EE-7031-8C24-7DF512B0D2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351584" cy="718351"/>
          </a:xfrm>
          <a:prstGeom prst="rect">
            <a:avLst/>
          </a:prstGeom>
        </p:spPr>
      </p:pic>
      <p:pic>
        <p:nvPicPr>
          <p:cNvPr id="12" name="図 11" descr="コンピュータ, コンパクトディスク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381218F-435F-A8D2-2A52-662F3F47CA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"/>
            <a:ext cx="12192000" cy="685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1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3" y="366716"/>
            <a:ext cx="11305846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目次</a:t>
            </a:r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071" y="6498006"/>
            <a:ext cx="9880615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参考</a:t>
            </a:r>
            <a:r>
              <a:rPr kumimoji="1" lang="en-US" altLang="ja-JP"/>
              <a:t>/</a:t>
            </a:r>
            <a:r>
              <a:rPr kumimoji="1" lang="ja-JP" altLang="en-US"/>
              <a:t>引用文献等：</a:t>
            </a:r>
            <a:r>
              <a:rPr kumimoji="1" lang="en-US" altLang="ja-JP"/>
              <a:t>8pt</a:t>
            </a:r>
          </a:p>
        </p:txBody>
      </p:sp>
      <p:sp>
        <p:nvSpPr>
          <p:cNvPr id="3" name="テキスト プレースホルダー 8">
            <a:extLst>
              <a:ext uri="{FF2B5EF4-FFF2-40B4-BE49-F238E27FC236}">
                <a16:creationId xmlns:a16="http://schemas.microsoft.com/office/drawing/2014/main" id="{3EE3E01E-3F79-A45A-7179-85544275E8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3072" y="1138194"/>
            <a:ext cx="7330149" cy="2360234"/>
          </a:xfrm>
        </p:spPr>
        <p:txBody>
          <a:bodyPr/>
          <a:lstStyle>
            <a:lvl1pPr marL="342908" indent="-342908">
              <a:lnSpc>
                <a:spcPct val="130000"/>
              </a:lnSpc>
              <a:buClr>
                <a:schemeClr val="tx1"/>
              </a:buClr>
              <a:buFont typeface="+mj-lt"/>
              <a:buAutoNum type="arabicPeriod"/>
              <a:defRPr sz="1600" b="0" i="0">
                <a:latin typeface="+mn-ea"/>
                <a:ea typeface="+mn-ea"/>
              </a:defRPr>
            </a:lvl1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  <a:lvl6pPr>
              <a:defRPr sz="1600">
                <a:latin typeface="+mn-ea"/>
                <a:ea typeface="+mn-ea"/>
              </a:defRPr>
            </a:lvl6pPr>
          </a:lstStyle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01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02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03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04</a:t>
            </a:r>
          </a:p>
          <a:p>
            <a:pPr marL="342908" marR="0" lvl="0" indent="-342908" algn="l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AutoNum type="arabicPeriod"/>
              <a:tabLst/>
              <a:defRPr/>
            </a:pPr>
            <a:r>
              <a:rPr kumimoji="1" lang="ja-JP" altLang="en-US"/>
              <a:t>セクション</a:t>
            </a:r>
            <a:r>
              <a:rPr kumimoji="1" lang="en-US" altLang="ja-JP"/>
              <a:t> 05</a:t>
            </a: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66F75DC8-7F8B-DE8F-5A34-63C830C27B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73220" y="1138194"/>
            <a:ext cx="2550466" cy="2360234"/>
          </a:xfrm>
        </p:spPr>
        <p:txBody>
          <a:bodyPr/>
          <a:lstStyle>
            <a:lvl1pPr marL="0" indent="0" algn="r">
              <a:lnSpc>
                <a:spcPct val="130000"/>
              </a:lnSpc>
              <a:buFont typeface="+mj-lt"/>
              <a:buNone/>
              <a:defRPr sz="1600" b="0" i="0">
                <a:latin typeface="+mj-ea"/>
                <a:ea typeface="+mj-ea"/>
              </a:defRPr>
            </a:lvl1pPr>
            <a:lvl4pPr>
              <a:defRPr sz="1600">
                <a:latin typeface="+mj-ea"/>
                <a:ea typeface="+mj-ea"/>
              </a:defRPr>
            </a:lvl4pPr>
            <a:lvl5pPr>
              <a:defRPr sz="1600">
                <a:latin typeface="+mj-ea"/>
                <a:ea typeface="+mj-ea"/>
              </a:defRPr>
            </a:lvl5pPr>
            <a:lvl6pPr>
              <a:defRPr>
                <a:latin typeface="+mj-ea"/>
                <a:ea typeface="+mj-ea"/>
              </a:defRPr>
            </a:lvl6pPr>
            <a:lvl7pPr>
              <a:defRPr>
                <a:latin typeface="+mj-ea"/>
                <a:ea typeface="+mj-ea"/>
              </a:defRPr>
            </a:lvl7pPr>
          </a:lstStyle>
          <a:p>
            <a:pPr mar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</a:p>
          <a:p>
            <a:pPr marL="0" indent="0" algn="r">
              <a:buNone/>
            </a:pPr>
            <a:r>
              <a:rPr lang="en-US" altLang="ja-JP"/>
              <a:t>------- 001</a:t>
            </a:r>
          </a:p>
          <a:p>
            <a:pPr marL="0" marR="0" lvl="0" indent="0" algn="r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None/>
              <a:tabLst/>
              <a:defRPr/>
            </a:pPr>
            <a:r>
              <a:rPr lang="en-US" altLang="ja-JP"/>
              <a:t>------- 001</a:t>
            </a:r>
          </a:p>
        </p:txBody>
      </p:sp>
    </p:spTree>
    <p:extLst>
      <p:ext uri="{BB962C8B-B14F-4D97-AF65-F5344CB8AC3E}">
        <p14:creationId xmlns:p14="http://schemas.microsoft.com/office/powerpoint/2010/main" val="43507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2" pos="2939" userDrawn="1">
          <p15:clr>
            <a:srgbClr val="FBAE40"/>
          </p15:clr>
        </p15:guide>
        <p15:guide id="3" pos="3301" userDrawn="1">
          <p15:clr>
            <a:srgbClr val="FBAE40"/>
          </p15:clr>
        </p15:guide>
        <p15:guide id="4" pos="3120" userDrawn="1">
          <p15:clr>
            <a:srgbClr val="FBAE40"/>
          </p15:clr>
        </p15:guide>
        <p15:guide id="5" pos="1646" userDrawn="1">
          <p15:clr>
            <a:srgbClr val="FBAE40"/>
          </p15:clr>
        </p15:guide>
        <p15:guide id="6" pos="1510" userDrawn="1">
          <p15:clr>
            <a:srgbClr val="FBAE40"/>
          </p15:clr>
        </p15:guide>
        <p15:guide id="7" pos="217" userDrawn="1">
          <p15:clr>
            <a:srgbClr val="FBAE40"/>
          </p15:clr>
        </p15:guide>
        <p15:guide id="8" pos="4594" userDrawn="1">
          <p15:clr>
            <a:srgbClr val="FBAE40"/>
          </p15:clr>
        </p15:guide>
        <p15:guide id="9" pos="4730" userDrawn="1">
          <p15:clr>
            <a:srgbClr val="FBAE40"/>
          </p15:clr>
        </p15:guide>
        <p15:guide id="10" pos="6023" userDrawn="1">
          <p15:clr>
            <a:srgbClr val="FBAE40"/>
          </p15:clr>
        </p15:guide>
        <p15:guide id="12" orient="horz" pos="4088" userDrawn="1">
          <p15:clr>
            <a:srgbClr val="FBAE40"/>
          </p15:clr>
        </p15:guide>
        <p15:guide id="13" orient="horz" pos="3861" userDrawn="1">
          <p15:clr>
            <a:srgbClr val="FBAE40"/>
          </p15:clr>
        </p15:guide>
        <p15:guide id="14" orient="horz" pos="595" userDrawn="1">
          <p15:clr>
            <a:srgbClr val="FBAE40"/>
          </p15:clr>
        </p15:guide>
        <p15:guide id="15" orient="horz" pos="709" userDrawn="1">
          <p15:clr>
            <a:srgbClr val="FBAE40"/>
          </p15:clr>
        </p15:guide>
        <p15:guide id="16" orient="horz" pos="1366" userDrawn="1">
          <p15:clr>
            <a:srgbClr val="FBAE40"/>
          </p15:clr>
        </p15:guide>
        <p15:guide id="17" orient="horz" pos="2614" userDrawn="1">
          <p15:clr>
            <a:srgbClr val="FBAE40"/>
          </p15:clr>
        </p15:guide>
        <p15:guide id="18" orient="horz" pos="1480" userDrawn="1">
          <p15:clr>
            <a:srgbClr val="FBAE40"/>
          </p15:clr>
        </p15:guide>
        <p15:guide id="19" orient="horz" pos="272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16547944-49EF-1EFF-32E6-905A8579D2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3076" y="3082756"/>
            <a:ext cx="11305846" cy="93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08000" rIns="0" bIns="72000">
            <a:spAutoFit/>
          </a:bodyPr>
          <a:lstStyle>
            <a:lvl1pPr algn="l">
              <a:lnSpc>
                <a:spcPct val="130000"/>
              </a:lnSpc>
              <a:defRPr lang="ja-JP" altLang="en-US" sz="4000" b="1" i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/>
            <a:r>
              <a:rPr kumimoji="1" lang="en-US" altLang="ja-JP"/>
              <a:t>01. </a:t>
            </a:r>
            <a:r>
              <a:rPr kumimoji="1" lang="ja-JP" altLang="en-US"/>
              <a:t>セクション名</a:t>
            </a:r>
          </a:p>
        </p:txBody>
      </p:sp>
      <p:pic>
        <p:nvPicPr>
          <p:cNvPr id="8" name="図 7" descr="コンピュータ, コンパクトディスク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83BA27-92BB-3FE5-6296-FFD18C8E0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"/>
            <a:ext cx="12192000" cy="685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4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4" y="366716"/>
            <a:ext cx="11305842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210" y="6494645"/>
            <a:ext cx="9556278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出典先：</a:t>
            </a:r>
            <a:r>
              <a:rPr kumimoji="1" lang="en-US" altLang="ja-JP"/>
              <a:t>8pt</a:t>
            </a:r>
          </a:p>
        </p:txBody>
      </p:sp>
      <p:sp>
        <p:nvSpPr>
          <p:cNvPr id="52" name="テキスト プレースホルダー 11">
            <a:extLst>
              <a:ext uri="{FF2B5EF4-FFF2-40B4-BE49-F238E27FC236}">
                <a16:creationId xmlns:a16="http://schemas.microsoft.com/office/drawing/2014/main" id="{24C0F4B5-3232-8664-604F-8CF3AE3D63D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3070" y="1138195"/>
            <a:ext cx="11305846" cy="667839"/>
          </a:xfrm>
          <a:solidFill>
            <a:srgbClr val="F3F6F6"/>
          </a:solidFill>
          <a:ln>
            <a:noFill/>
          </a:ln>
        </p:spPr>
        <p:txBody>
          <a:bodyPr vert="horz" wrap="square" lIns="216000" tIns="144000" rIns="216000" bIns="144000" rtlCol="0" anchor="t" anchorCtr="0">
            <a:spAutoFit/>
          </a:bodyPr>
          <a:lstStyle>
            <a:lvl1pPr marL="285757" indent="-285757">
              <a:lnSpc>
                <a:spcPct val="130000"/>
              </a:lnSpc>
              <a:buClr>
                <a:schemeClr val="tx1"/>
              </a:buClr>
              <a:buSzPct val="100000"/>
              <a:buFont typeface="メイリオ" panose="020B0604030504040204" pitchFamily="50" charset="-128"/>
              <a:buChar char="•"/>
              <a:defRPr lang="ja-JP" altLang="en-US" sz="2000" b="0" i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257181" lvl="0" indent="-25718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キーメッセージ：</a:t>
            </a:r>
            <a:r>
              <a:rPr kumimoji="1" lang="en-US" altLang="ja-JP"/>
              <a:t>1</a:t>
            </a:r>
            <a:r>
              <a:rPr kumimoji="1" lang="ja-JP" altLang="en-US"/>
              <a:t>行以内（約</a:t>
            </a:r>
            <a:r>
              <a:rPr kumimoji="1" lang="en-US" altLang="ja-JP"/>
              <a:t>35</a:t>
            </a:r>
            <a:r>
              <a:rPr kumimoji="1" lang="ja-JP" altLang="en-US"/>
              <a:t>字）３ポツまで </a:t>
            </a:r>
            <a:r>
              <a:rPr kumimoji="1" lang="en-US" altLang="ja-JP"/>
              <a:t>20pt</a:t>
            </a:r>
            <a:r>
              <a:rPr kumimoji="1" lang="ja-JP" altLang="en-US"/>
              <a:t>　行間はいじらない</a:t>
            </a:r>
            <a:endParaRPr kumimoji="1" lang="en-US" altLang="ja-JP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9E5CEE60-90F4-9775-0CB9-B864463E973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017" y="3290112"/>
            <a:ext cx="5316922" cy="293721"/>
          </a:xfrm>
        </p:spPr>
        <p:txBody>
          <a:bodyPr lIns="72000" tIns="72000" rIns="72000" bIns="36000"/>
          <a:lstStyle>
            <a:lvl1pPr marL="0" indent="0">
              <a:buFont typeface="Arial" panose="020B0604020202020204" pitchFamily="34" charset="0"/>
              <a:buNone/>
              <a:defRPr sz="1200"/>
            </a:lvl1pPr>
            <a:lvl2pPr marL="344497" indent="0">
              <a:buNone/>
              <a:defRPr sz="1200"/>
            </a:lvl2pPr>
            <a:lvl3pPr marL="668354" indent="0">
              <a:buNone/>
              <a:defRPr sz="1200"/>
            </a:lvl3pPr>
            <a:lvl4pPr marL="936648" indent="0">
              <a:buNone/>
              <a:defRPr sz="1200"/>
            </a:lvl4pPr>
            <a:lvl5pPr marL="1298607" indent="0" algn="l">
              <a:buNone/>
              <a:defRPr sz="1200"/>
            </a:lvl5pPr>
          </a:lstStyle>
          <a:p>
            <a:pPr marL="171455" marR="0" lvl="0" indent="-171455" algn="l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12pt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59F7C88-40C4-3D1C-3928-583676EC176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71138" y="3290112"/>
            <a:ext cx="5316416" cy="293721"/>
          </a:xfrm>
          <a:noFill/>
        </p:spPr>
        <p:txBody>
          <a:bodyPr vert="horz" wrap="square" lIns="72000" tIns="72000" rIns="72000" bIns="36000" rtlCol="0">
            <a:spAutoFit/>
          </a:bodyPr>
          <a:lstStyle>
            <a:lvl1pPr marL="0" indent="0">
              <a:buNone/>
              <a:defRPr lang="ja-JP" altLang="en-US" sz="1200" smtClean="0"/>
            </a:lvl1pPr>
            <a:lvl2pPr>
              <a:defRPr lang="ja-JP" altLang="en-US" sz="1200" smtClean="0"/>
            </a:lvl2pPr>
            <a:lvl3pPr>
              <a:defRPr lang="ja-JP" altLang="en-US" sz="1200" smtClean="0"/>
            </a:lvl3pPr>
            <a:lvl4pPr>
              <a:defRPr lang="ja-JP" altLang="en-US" sz="1200" smtClean="0"/>
            </a:lvl4pPr>
            <a:lvl5pPr>
              <a:defRPr lang="ja-JP" altLang="en-US" sz="1200"/>
            </a:lvl5pPr>
          </a:lstStyle>
          <a:p>
            <a:pPr marL="342908" marR="0" lvl="0" indent="-342908" fontAlgn="auto">
              <a:lnSpc>
                <a:spcPct val="100000"/>
              </a:lnSpc>
              <a:buSzTx/>
              <a:tabLst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12pt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endParaRPr kumimoji="1" lang="ja-JP" altLang="en-US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E10F42EE-E182-F73B-ED47-4B1995A4EC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3017" y="2712318"/>
            <a:ext cx="5316922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dirty="0" smtClean="0">
                <a:solidFill>
                  <a:schemeClr val="bg1"/>
                </a:solidFill>
              </a:defRPr>
            </a:lvl1pPr>
            <a:lvl2pPr>
              <a:defRPr lang="ja-JP" altLang="en-US" dirty="0" smtClean="0">
                <a:solidFill>
                  <a:schemeClr val="bg1"/>
                </a:solidFill>
              </a:defRPr>
            </a:lvl2pPr>
            <a:lvl3pPr>
              <a:defRPr lang="ja-JP" altLang="en-US" dirty="0" smtClean="0">
                <a:solidFill>
                  <a:schemeClr val="bg1"/>
                </a:solidFill>
              </a:defRPr>
            </a:lvl3pPr>
            <a:lvl4pPr>
              <a:defRPr lang="ja-JP" altLang="en-US" dirty="0" smtClean="0">
                <a:solidFill>
                  <a:schemeClr val="bg1"/>
                </a:solidFill>
              </a:defRPr>
            </a:lvl4pPr>
            <a:lvl5pPr>
              <a:defRPr lang="ja-JP" altLang="en-US" dirty="0">
                <a:solidFill>
                  <a:schemeClr val="bg1"/>
                </a:solidFill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r>
              <a:rPr kumimoji="1" lang="ja-JP" altLang="en-US"/>
              <a:t>　</a:t>
            </a: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F051B484-ADEC-D7B0-A0E2-ADD29C8589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70178" y="2707268"/>
            <a:ext cx="5317376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smtClean="0">
                <a:solidFill>
                  <a:schemeClr val="bg1"/>
                </a:solidFill>
              </a:defRPr>
            </a:lvl1pPr>
            <a:lvl2pPr>
              <a:defRPr lang="ja-JP" altLang="en-US" smtClean="0">
                <a:solidFill>
                  <a:schemeClr val="bg1"/>
                </a:solidFill>
              </a:defRPr>
            </a:lvl2pPr>
            <a:lvl3pPr>
              <a:defRPr lang="ja-JP" altLang="en-US" smtClean="0">
                <a:solidFill>
                  <a:schemeClr val="bg1"/>
                </a:solidFill>
              </a:defRPr>
            </a:lvl3pPr>
            <a:lvl4pPr>
              <a:defRPr lang="ja-JP" altLang="en-US" smtClean="0">
                <a:solidFill>
                  <a:schemeClr val="bg1"/>
                </a:solidFill>
              </a:defRPr>
            </a:lvl4pPr>
            <a:lvl5pPr>
              <a:defRPr lang="ja-JP" altLang="en-US">
                <a:solidFill>
                  <a:schemeClr val="bg1"/>
                </a:solidFill>
              </a:defRPr>
            </a:lvl5pPr>
          </a:lstStyle>
          <a:p>
            <a:pPr marL="342908" marR="0" lvl="0" indent="-342908" fontAlgn="auto">
              <a:lnSpc>
                <a:spcPct val="130000"/>
              </a:lnSpc>
              <a:buSzTx/>
              <a:tabLst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endParaRPr kumimoji="1" lang="ja-JP" altLang="en-US"/>
          </a:p>
        </p:txBody>
      </p:sp>
      <p:pic>
        <p:nvPicPr>
          <p:cNvPr id="4" name="図 3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43BC321-6672-6DB2-E983-78BE2D5204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" y="6014844"/>
            <a:ext cx="819208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39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7" pos="268" userDrawn="1">
          <p15:clr>
            <a:srgbClr val="FBAE40"/>
          </p15:clr>
        </p15:guide>
        <p15:guide id="10" pos="7412" userDrawn="1">
          <p15:clr>
            <a:srgbClr val="FBAE40"/>
          </p15:clr>
        </p15:guide>
        <p15:guide id="13" orient="horz" pos="4065" userDrawn="1">
          <p15:clr>
            <a:srgbClr val="FBAE40"/>
          </p15:clr>
        </p15:guide>
        <p15:guide id="14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Basic（essa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C145B5D5-4B5E-6D2D-BAD5-72DE5A197C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6775" y="3378480"/>
            <a:ext cx="11305845" cy="293721"/>
          </a:xfrm>
          <a:noFill/>
        </p:spPr>
        <p:txBody>
          <a:bodyPr vert="horz" wrap="square" lIns="72000" tIns="72000" rIns="72000" bIns="36000" rtlCol="0">
            <a:spAutoFit/>
          </a:bodyPr>
          <a:lstStyle>
            <a:lvl1pPr marL="0" indent="0">
              <a:buFont typeface="Arial" panose="020B0604020202020204" pitchFamily="34" charset="0"/>
              <a:buNone/>
              <a:defRPr lang="ja-JP" altLang="en-US" sz="1200" b="1" smtClean="0">
                <a:latin typeface="+mn-ea"/>
                <a:ea typeface="+mn-ea"/>
              </a:defRPr>
            </a:lvl1pPr>
            <a:lvl2pPr>
              <a:defRPr lang="ja-JP" altLang="en-US" sz="1200" smtClean="0">
                <a:latin typeface="+mn-ea"/>
                <a:ea typeface="+mn-ea"/>
              </a:defRPr>
            </a:lvl2pPr>
            <a:lvl3pPr>
              <a:defRPr lang="ja-JP" altLang="en-US" sz="1200" smtClean="0">
                <a:latin typeface="+mn-ea"/>
                <a:ea typeface="+mn-ea"/>
              </a:defRPr>
            </a:lvl3pPr>
            <a:lvl4pPr>
              <a:defRPr lang="ja-JP" altLang="en-US" sz="1200" smtClean="0">
                <a:latin typeface="+mn-ea"/>
                <a:ea typeface="+mn-ea"/>
              </a:defRPr>
            </a:lvl4pPr>
            <a:lvl5pPr>
              <a:defRPr lang="ja-JP" altLang="en-US"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/>
              <a:t>強調箇所は太字</a:t>
            </a:r>
            <a:endParaRPr kumimoji="1" lang="en-US" altLang="ja-JP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7C26272D-E711-7BDA-C6B1-F6E5FC5BB9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7662" y="1808201"/>
            <a:ext cx="11304954" cy="1452591"/>
          </a:xfrm>
          <a:noFill/>
        </p:spPr>
        <p:txBody>
          <a:bodyPr vert="horz" wrap="square" lIns="72000" tIns="72000" rIns="72000" bIns="36000" rtlCol="0">
            <a:noAutofit/>
          </a:bodyPr>
          <a:lstStyle>
            <a:lvl1pPr marL="0" indent="0">
              <a:buNone/>
              <a:defRPr lang="ja-JP" altLang="en-US" sz="1600" dirty="0" smtClean="0">
                <a:latin typeface="+mj-ea"/>
                <a:ea typeface="+mj-ea"/>
              </a:defRPr>
            </a:lvl1pPr>
            <a:lvl2pPr>
              <a:defRPr lang="ja-JP" altLang="en-US" sz="1200" dirty="0" smtClean="0">
                <a:latin typeface="+mj-ea"/>
                <a:ea typeface="+mj-ea"/>
              </a:defRPr>
            </a:lvl2pPr>
            <a:lvl3pPr>
              <a:defRPr lang="ja-JP" altLang="en-US" sz="1200" dirty="0" smtClean="0">
                <a:latin typeface="+mj-ea"/>
                <a:ea typeface="+mj-ea"/>
              </a:defRPr>
            </a:lvl3pPr>
            <a:lvl4pPr>
              <a:defRPr lang="ja-JP" altLang="en-US" sz="1200" dirty="0" smtClean="0">
                <a:latin typeface="+mj-ea"/>
                <a:ea typeface="+mj-ea"/>
              </a:defRPr>
            </a:lvl4pPr>
            <a:lvl5pPr>
              <a:defRPr lang="ja-JP" altLang="en-US" sz="1200" dirty="0">
                <a:latin typeface="+mj-ea"/>
                <a:ea typeface="+mj-ea"/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r>
              <a:rPr kumimoji="1" lang="ja-JP" altLang="en-US"/>
              <a:t>　詳細はこの大きさで記載　</a:t>
            </a:r>
            <a:endParaRPr kumimoji="1" lang="en-US" altLang="ja-JP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4F52397-F9BC-CBFD-BF51-54DD7A02B4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666" y="1160415"/>
            <a:ext cx="5318369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smtClean="0">
                <a:solidFill>
                  <a:schemeClr val="bg1"/>
                </a:solidFill>
              </a:defRPr>
            </a:lvl1pPr>
            <a:lvl2pPr>
              <a:defRPr lang="ja-JP" altLang="en-US" smtClean="0">
                <a:solidFill>
                  <a:schemeClr val="bg1"/>
                </a:solidFill>
              </a:defRPr>
            </a:lvl2pPr>
            <a:lvl3pPr>
              <a:defRPr lang="ja-JP" altLang="en-US" smtClean="0">
                <a:solidFill>
                  <a:schemeClr val="bg1"/>
                </a:solidFill>
              </a:defRPr>
            </a:lvl3pPr>
            <a:lvl4pPr>
              <a:defRPr lang="ja-JP" altLang="en-US" smtClean="0">
                <a:solidFill>
                  <a:schemeClr val="bg1"/>
                </a:solidFill>
              </a:defRPr>
            </a:lvl4pPr>
            <a:lvl5pPr>
              <a:defRPr lang="ja-JP" altLang="en-US">
                <a:solidFill>
                  <a:schemeClr val="bg1"/>
                </a:solidFill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r>
              <a:rPr kumimoji="1" lang="ja-JP" altLang="en-US"/>
              <a:t>　</a:t>
            </a:r>
          </a:p>
        </p:txBody>
      </p:sp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4" y="366716"/>
            <a:ext cx="11305842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210" y="6522127"/>
            <a:ext cx="9556278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出典先：</a:t>
            </a:r>
            <a:r>
              <a:rPr kumimoji="1" lang="en-US" altLang="ja-JP"/>
              <a:t>8pt</a:t>
            </a:r>
          </a:p>
        </p:txBody>
      </p:sp>
      <p:pic>
        <p:nvPicPr>
          <p:cNvPr id="2" name="図 1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CB438CD-12AD-7F1C-09EC-B8FF0D1E55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" y="6014844"/>
            <a:ext cx="819208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147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7" pos="249" userDrawn="1">
          <p15:clr>
            <a:srgbClr val="FBAE40"/>
          </p15:clr>
        </p15:guide>
        <p15:guide id="10" pos="7393" userDrawn="1">
          <p15:clr>
            <a:srgbClr val="FBAE40"/>
          </p15:clr>
        </p15:guide>
        <p15:guide id="13" orient="horz" pos="4050" userDrawn="1">
          <p15:clr>
            <a:srgbClr val="FBAE40"/>
          </p15:clr>
        </p15:guide>
        <p15:guide id="14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84CFBF0-63BB-BA24-668B-7AB6C5F7C14A}"/>
              </a:ext>
            </a:extLst>
          </p:cNvPr>
          <p:cNvSpPr/>
          <p:nvPr userDrawn="1"/>
        </p:nvSpPr>
        <p:spPr>
          <a:xfrm>
            <a:off x="0" y="0"/>
            <a:ext cx="309562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D163816-A505-9D0F-D155-41FBE22ECBD4}"/>
              </a:ext>
            </a:extLst>
          </p:cNvPr>
          <p:cNvSpPr/>
          <p:nvPr userDrawn="1"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05A2A24-3FE5-5016-1F36-BEAC5A4BF832}"/>
              </a:ext>
            </a:extLst>
          </p:cNvPr>
          <p:cNvSpPr/>
          <p:nvPr userDrawn="1"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" name="図 9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55319B5-FA92-4B5F-D8E5-CF700E7944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39" name="タイトル 1">
            <a:extLst>
              <a:ext uri="{FF2B5EF4-FFF2-40B4-BE49-F238E27FC236}">
                <a16:creationId xmlns:a16="http://schemas.microsoft.com/office/drawing/2014/main" id="{956C1A84-1F1A-339B-395F-8728C647B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98574" y="58954"/>
            <a:ext cx="88740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63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6A57836-1A98-70BF-0BE4-283F5CEC0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50142-B990-490A-A107-ED7302A7FD52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5D15ED1-921A-EB0E-CDB5-BADF7ED05470}"/>
              </a:ext>
            </a:extLst>
          </p:cNvPr>
          <p:cNvSpPr/>
          <p:nvPr userDrawn="1"/>
        </p:nvSpPr>
        <p:spPr>
          <a:xfrm>
            <a:off x="0" y="1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71F978-5F40-7E93-7AEE-7E815EDDE258}"/>
              </a:ext>
            </a:extLst>
          </p:cNvPr>
          <p:cNvSpPr/>
          <p:nvPr userDrawn="1"/>
        </p:nvSpPr>
        <p:spPr bwMode="auto">
          <a:xfrm>
            <a:off x="9985092" y="0"/>
            <a:ext cx="2199491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7" name="図 6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A8CF690-334C-D2E2-5AC2-305F59C092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092" y="52252"/>
            <a:ext cx="2199491" cy="454146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A701BA58-211A-14CE-46D7-434D568243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636" y="52252"/>
            <a:ext cx="88740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9" name="テキスト プレースホルダー 9">
            <a:extLst>
              <a:ext uri="{FF2B5EF4-FFF2-40B4-BE49-F238E27FC236}">
                <a16:creationId xmlns:a16="http://schemas.microsoft.com/office/drawing/2014/main" id="{42BB2BCE-7296-CB0E-988E-4391671E9C7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523" y="793788"/>
            <a:ext cx="11304954" cy="1452591"/>
          </a:xfrm>
          <a:noFill/>
        </p:spPr>
        <p:txBody>
          <a:bodyPr vert="horz" wrap="square" lIns="72000" tIns="72000" rIns="72000" bIns="36000" rtlCol="0">
            <a:noAutofit/>
          </a:bodyPr>
          <a:lstStyle>
            <a:lvl1pPr marL="0" indent="0">
              <a:buNone/>
              <a:defRPr lang="ja-JP" altLang="en-US" sz="1600" dirty="0" smtClean="0">
                <a:latin typeface="+mj-ea"/>
                <a:ea typeface="+mj-ea"/>
              </a:defRPr>
            </a:lvl1pPr>
            <a:lvl2pPr>
              <a:defRPr lang="ja-JP" altLang="en-US" sz="1200" dirty="0" smtClean="0">
                <a:latin typeface="+mj-ea"/>
                <a:ea typeface="+mj-ea"/>
              </a:defRPr>
            </a:lvl2pPr>
            <a:lvl3pPr>
              <a:defRPr lang="ja-JP" altLang="en-US" sz="1200" dirty="0" smtClean="0">
                <a:latin typeface="+mj-ea"/>
                <a:ea typeface="+mj-ea"/>
              </a:defRPr>
            </a:lvl3pPr>
            <a:lvl4pPr>
              <a:defRPr lang="ja-JP" altLang="en-US" sz="1200" dirty="0" smtClean="0">
                <a:latin typeface="+mj-ea"/>
                <a:ea typeface="+mj-ea"/>
              </a:defRPr>
            </a:lvl4pPr>
            <a:lvl5pPr>
              <a:defRPr lang="ja-JP" altLang="en-US" sz="1200" dirty="0">
                <a:latin typeface="+mj-ea"/>
                <a:ea typeface="+mj-ea"/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r>
              <a:rPr kumimoji="1" lang="ja-JP" altLang="en-US"/>
              <a:t>　詳細はこの大きさで記載　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60104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15003" y="1520788"/>
            <a:ext cx="9137217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１．見出しの記入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79AE-A7DA-4F19-9CA2-4F3938536455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56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3513E546-A282-441F-CEB2-9E6C0AC4E34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4750071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1" imgW="404" imgH="405" progId="TCLayout.ActiveDocument.1">
                  <p:embed/>
                </p:oleObj>
              </mc:Choice>
              <mc:Fallback>
                <p:oleObj name="think-cellスライド" r:id="rId11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513E546-A282-441F-CEB2-9E6C0AC4E3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43078" y="343154"/>
            <a:ext cx="11431385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43078" y="1340773"/>
            <a:ext cx="11431385" cy="2067847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第４レベル</a:t>
            </a:r>
            <a:endParaRPr kumimoji="1" lang="en-US" altLang="ja-JP"/>
          </a:p>
          <a:p>
            <a:pPr lvl="4"/>
            <a:r>
              <a:rPr kumimoji="1" lang="ja-JP" altLang="en-US"/>
              <a:t>第５レベル</a:t>
            </a:r>
            <a:endParaRPr kumimoji="1" lang="en-US" altLang="ja-JP"/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162C5DDE-FFB5-076B-4D7A-92D4A63EF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8515" y="6429024"/>
            <a:ext cx="523489" cy="4248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>
            <a:lvl1pPr algn="ctr">
              <a:defRPr kumimoji="0" lang="ja-JP" altLang="en-US" sz="1400" b="0" i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9" r:id="rId2"/>
    <p:sldLayoutId id="2147483676" r:id="rId3"/>
    <p:sldLayoutId id="2147483681" r:id="rId4"/>
    <p:sldLayoutId id="2147483697" r:id="rId5"/>
    <p:sldLayoutId id="2147483698" r:id="rId6"/>
    <p:sldLayoutId id="2147483699" r:id="rId7"/>
    <p:sldLayoutId id="2147483700" r:id="rId8"/>
  </p:sldLayoutIdLst>
  <p:hf hdr="0" ftr="0" dt="0"/>
  <p:txStyles>
    <p:titleStyle>
      <a:lvl1pPr algn="l" defTabSz="914423" rtl="0" eaLnBrk="1" latinLnBrk="0" hangingPunct="1">
        <a:spcBef>
          <a:spcPct val="0"/>
        </a:spcBef>
        <a:buNone/>
        <a:defRPr kumimoji="1" sz="3200" b="1" i="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0" indent="0" algn="l" defTabSz="914423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Arial" panose="020B0604020202020204" pitchFamily="34" charset="0"/>
        <a:buNone/>
        <a:defRPr kumimoji="1" sz="20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1pPr>
      <a:lvl2pPr marL="630254" indent="-285757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◦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2pPr>
      <a:lvl3pPr marL="896960" indent="-228606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‒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3pPr>
      <a:lvl4pPr marL="1165254" indent="-228606" algn="l" defTabSz="914423" rtl="0" eaLnBrk="1" latinLnBrk="0" hangingPunct="1">
        <a:spcBef>
          <a:spcPct val="20000"/>
        </a:spcBef>
        <a:buFont typeface="Meiryo UI" panose="020B0604030504040204" pitchFamily="50" charset="-128"/>
        <a:buChar char="∗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4pPr>
      <a:lvl5pPr marL="1527213" indent="-228606" algn="l" defTabSz="914423" rtl="0" eaLnBrk="1" latinLnBrk="0" hangingPunct="1">
        <a:spcBef>
          <a:spcPct val="20000"/>
        </a:spcBef>
        <a:buFont typeface="Arial" pitchFamily="34" charset="0"/>
        <a:buChar char="»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図 92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18CD442-B5FC-A03F-B27E-01EAE160E0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934" y="4436271"/>
            <a:ext cx="4559300" cy="622300"/>
          </a:xfrm>
          <a:prstGeom prst="rect">
            <a:avLst/>
          </a:prstGeom>
        </p:spPr>
      </p:pic>
      <p:pic>
        <p:nvPicPr>
          <p:cNvPr id="92" name="図 91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EDAD05-88C3-1BC8-9C19-28E252BADA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47" y="2625619"/>
            <a:ext cx="4559300" cy="622300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A5165D1-07CF-6A58-23BB-E4D64D32E3B7}"/>
              </a:ext>
            </a:extLst>
          </p:cNvPr>
          <p:cNvSpPr/>
          <p:nvPr/>
        </p:nvSpPr>
        <p:spPr>
          <a:xfrm>
            <a:off x="3437409" y="1019064"/>
            <a:ext cx="8412808" cy="15727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63A11B2-49D7-66BA-474D-A06C9B1E08D5}"/>
              </a:ext>
            </a:extLst>
          </p:cNvPr>
          <p:cNvSpPr/>
          <p:nvPr/>
        </p:nvSpPr>
        <p:spPr>
          <a:xfrm>
            <a:off x="0" y="2021159"/>
            <a:ext cx="3095626" cy="48368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C10CBEF-75A4-C919-52E7-46A3121D14B7}"/>
              </a:ext>
            </a:extLst>
          </p:cNvPr>
          <p:cNvSpPr/>
          <p:nvPr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BFA26C9-3A28-3142-F56B-104010F7CE35}"/>
              </a:ext>
            </a:extLst>
          </p:cNvPr>
          <p:cNvSpPr/>
          <p:nvPr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49" name="図 48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DEB088-E7F7-2142-A12D-793DFB7441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51" name="タイトル 2">
            <a:extLst>
              <a:ext uri="{FF2B5EF4-FFF2-40B4-BE49-F238E27FC236}">
                <a16:creationId xmlns:a16="http://schemas.microsoft.com/office/drawing/2014/main" id="{CCEDFD13-12EB-0342-164F-C0D2798A5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7731" y="66980"/>
            <a:ext cx="8653290" cy="584775"/>
          </a:xfrm>
        </p:spPr>
        <p:txBody>
          <a:bodyPr/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株式会社○○○○</a:t>
            </a:r>
            <a:r>
              <a:rPr lang="ja-JP" altLang="en-US" dirty="0">
                <a:solidFill>
                  <a:schemeClr val="bg1"/>
                </a:solidFill>
              </a:rPr>
              <a:t>（</a:t>
            </a:r>
            <a:r>
              <a:rPr kumimoji="1" lang="ja-JP" altLang="en-US" dirty="0">
                <a:solidFill>
                  <a:schemeClr val="bg1"/>
                </a:solidFill>
              </a:rPr>
              <a:t>○○</a:t>
            </a:r>
            <a:r>
              <a:rPr lang="ja-JP" altLang="en-US" dirty="0">
                <a:solidFill>
                  <a:schemeClr val="bg1"/>
                </a:solidFill>
              </a:rPr>
              <a:t>業）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66967A0-FDB3-FE85-B93E-E09456594808}"/>
              </a:ext>
            </a:extLst>
          </p:cNvPr>
          <p:cNvSpPr txBox="1"/>
          <p:nvPr/>
        </p:nvSpPr>
        <p:spPr>
          <a:xfrm>
            <a:off x="275691" y="3830396"/>
            <a:ext cx="2483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○○</a:t>
            </a:r>
            <a:r>
              <a:rPr kumimoji="1" lang="ja-JP" altLang="en-US" sz="110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（写真の説明文）</a:t>
            </a:r>
            <a:endParaRPr kumimoji="1" lang="en-US" altLang="ja-JP" sz="110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43E6DD0-DCF3-3857-5A4D-780FF68123A5}"/>
              </a:ext>
            </a:extLst>
          </p:cNvPr>
          <p:cNvSpPr txBox="1"/>
          <p:nvPr/>
        </p:nvSpPr>
        <p:spPr>
          <a:xfrm>
            <a:off x="143657" y="4120057"/>
            <a:ext cx="280831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〇本社所在地：・・・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〇事業概要：・・・</a:t>
            </a: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〇常時使用する従業員：・・・名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</a:t>
            </a:r>
            <a:r>
              <a:rPr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時点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）</a:t>
            </a:r>
            <a:endParaRPr kumimoji="1" lang="ja-JP" altLang="en-US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〇現在の売上高：〇億円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</a:t>
            </a:r>
            <a:r>
              <a:rPr kumimoji="1"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 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〇年〇月期）</a:t>
            </a:r>
            <a:endParaRPr kumimoji="1" lang="en-US" altLang="ja-JP" sz="9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〇法人番号：〇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</a:t>
            </a:r>
            <a:r>
              <a:rPr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Web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https://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59A84E6-EF71-CD31-05AC-0FCA4E784AF7}"/>
              </a:ext>
            </a:extLst>
          </p:cNvPr>
          <p:cNvSpPr txBox="1"/>
          <p:nvPr/>
        </p:nvSpPr>
        <p:spPr>
          <a:xfrm>
            <a:off x="3579122" y="2138308"/>
            <a:ext cx="1377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+mn-ea"/>
                <a:cs typeface="Meiryo UI" panose="020B0604030504040204" pitchFamily="50" charset="-128"/>
              </a:rPr>
              <a:t>肩　書</a:t>
            </a:r>
            <a:endParaRPr kumimoji="1" lang="en-US" altLang="ja-JP" sz="1200">
              <a:latin typeface="+mn-ea"/>
              <a:cs typeface="Meiryo UI" panose="020B0604030504040204" pitchFamily="50" charset="-128"/>
            </a:endParaRPr>
          </a:p>
          <a:p>
            <a:pPr algn="ctr"/>
            <a:r>
              <a:rPr lang="ja-JP" altLang="en-US" sz="1200">
                <a:latin typeface="+mn-ea"/>
                <a:cs typeface="Meiryo UI" panose="020B0604030504040204" pitchFamily="50" charset="-128"/>
              </a:rPr>
              <a:t>氏　名</a:t>
            </a:r>
            <a:endParaRPr kumimoji="1" lang="ja-JP" altLang="en-US" sz="120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9B90523-F239-149C-BE35-DC6EAA39B712}"/>
              </a:ext>
            </a:extLst>
          </p:cNvPr>
          <p:cNvSpPr txBox="1"/>
          <p:nvPr/>
        </p:nvSpPr>
        <p:spPr>
          <a:xfrm>
            <a:off x="5129273" y="1172720"/>
            <a:ext cx="65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cs typeface="Meiryo UI" panose="020B0604030504040204" pitchFamily="50" charset="-128"/>
              </a:rPr>
              <a:t>・・・（企業理念・ミッション）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2EA6E26-1DF0-2B28-81F2-C9982E83C211}"/>
              </a:ext>
            </a:extLst>
          </p:cNvPr>
          <p:cNvSpPr txBox="1"/>
          <p:nvPr/>
        </p:nvSpPr>
        <p:spPr>
          <a:xfrm>
            <a:off x="5009247" y="1779129"/>
            <a:ext cx="6687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・・・（</a:t>
            </a:r>
            <a:r>
              <a:rPr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億宣言に向けた経営者メッセージ）、</a:t>
            </a:r>
            <a:r>
              <a:rPr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億企業への成長を通じた実現したい内容（顧客、地域社会への貢献、社員の成長・待遇改善等）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C3D650A-6EB7-8D8C-CA38-A2A69B058656}"/>
              </a:ext>
            </a:extLst>
          </p:cNvPr>
          <p:cNvSpPr/>
          <p:nvPr/>
        </p:nvSpPr>
        <p:spPr>
          <a:xfrm>
            <a:off x="3464830" y="3026465"/>
            <a:ext cx="8412808" cy="1350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4676714-D841-F7E0-FBCF-73AFFCE828B6}"/>
              </a:ext>
            </a:extLst>
          </p:cNvPr>
          <p:cNvSpPr txBox="1"/>
          <p:nvPr/>
        </p:nvSpPr>
        <p:spPr>
          <a:xfrm>
            <a:off x="3465748" y="2702010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売上高</a:t>
            </a:r>
            <a:r>
              <a:rPr lang="en-US" altLang="ja-JP" sz="1200" b="1" dirty="0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億円実現の目標と課題</a:t>
            </a:r>
            <a:endParaRPr kumimoji="1" lang="en-US" altLang="ja-JP" sz="1200" b="1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CB3A590-47B7-FFC7-716F-D58074E5CEFE}"/>
              </a:ext>
            </a:extLst>
          </p:cNvPr>
          <p:cNvSpPr txBox="1"/>
          <p:nvPr/>
        </p:nvSpPr>
        <p:spPr>
          <a:xfrm>
            <a:off x="3554889" y="3441610"/>
            <a:ext cx="3995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（例）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20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〇〇年の売上高達成に向け、年率〇〇％程度の成長を目指す。（目標達成予定年は必ず記載ください）</a:t>
            </a:r>
          </a:p>
          <a:p>
            <a:pPr marL="11113" algn="l"/>
            <a:endParaRPr kumimoji="1" lang="ja-JP" altLang="en-US" sz="11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2812F054-A8C9-E274-CCA4-524A643632BF}"/>
              </a:ext>
            </a:extLst>
          </p:cNvPr>
          <p:cNvSpPr/>
          <p:nvPr/>
        </p:nvSpPr>
        <p:spPr>
          <a:xfrm>
            <a:off x="3464830" y="4842071"/>
            <a:ext cx="8412808" cy="1726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4D249CC-2A52-D22F-2380-6CE6B69733D3}"/>
              </a:ext>
            </a:extLst>
          </p:cNvPr>
          <p:cNvSpPr txBox="1"/>
          <p:nvPr/>
        </p:nvSpPr>
        <p:spPr>
          <a:xfrm>
            <a:off x="3548178" y="5135835"/>
            <a:ext cx="40463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億達成のための具体的措置について記載</a:t>
            </a:r>
          </a:p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例えば、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設備投資による生産体制増強、海外展開、新事業・新分野進出、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M&amp;A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等の成長手段をできるだけ具体的に記述）</a:t>
            </a:r>
          </a:p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その他、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先進性・成長性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(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生産性、製品・サービス等の競争力等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)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D6E24FA-9672-BBBF-858D-6889AA8BECCE}"/>
              </a:ext>
            </a:extLst>
          </p:cNvPr>
          <p:cNvSpPr txBox="1"/>
          <p:nvPr/>
        </p:nvSpPr>
        <p:spPr>
          <a:xfrm>
            <a:off x="3465748" y="4549502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売上高</a:t>
            </a:r>
            <a:r>
              <a:rPr lang="en-US" altLang="ja-JP" sz="1200" b="1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億円実現に向けた具体的措置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26DBE96-7031-F906-2865-783417674CFF}"/>
              </a:ext>
            </a:extLst>
          </p:cNvPr>
          <p:cNvSpPr txBox="1"/>
          <p:nvPr/>
        </p:nvSpPr>
        <p:spPr>
          <a:xfrm>
            <a:off x="7671685" y="5178867"/>
            <a:ext cx="40762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CC774526-5926-564A-C1B1-035978B32699}"/>
              </a:ext>
            </a:extLst>
          </p:cNvPr>
          <p:cNvCxnSpPr/>
          <p:nvPr/>
        </p:nvCxnSpPr>
        <p:spPr>
          <a:xfrm>
            <a:off x="7606369" y="5013173"/>
            <a:ext cx="0" cy="144655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C4D0F080-EAF4-16B7-F61A-721CFEAC3C8D}"/>
              </a:ext>
            </a:extLst>
          </p:cNvPr>
          <p:cNvCxnSpPr>
            <a:cxnSpLocks/>
          </p:cNvCxnSpPr>
          <p:nvPr/>
        </p:nvCxnSpPr>
        <p:spPr>
          <a:xfrm>
            <a:off x="7606369" y="3116646"/>
            <a:ext cx="0" cy="113640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DB70B64B-3722-F3E3-5368-2D9DE271B5C1}"/>
              </a:ext>
            </a:extLst>
          </p:cNvPr>
          <p:cNvSpPr txBox="1"/>
          <p:nvPr/>
        </p:nvSpPr>
        <p:spPr>
          <a:xfrm>
            <a:off x="7640390" y="3429000"/>
            <a:ext cx="39954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F318389-EAEB-25CE-F8E0-7287CF4861F8}"/>
              </a:ext>
            </a:extLst>
          </p:cNvPr>
          <p:cNvSpPr txBox="1"/>
          <p:nvPr/>
        </p:nvSpPr>
        <p:spPr>
          <a:xfrm>
            <a:off x="4787490" y="3078854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kumimoji="1" lang="ja-JP" altLang="en-US" sz="1200" b="1" dirty="0">
                <a:latin typeface="+mn-ea"/>
                <a:cs typeface="Meiryo UI" panose="020B0604030504040204" pitchFamily="50" charset="-128"/>
              </a:rPr>
              <a:t>実現目標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6AE2D4B-867F-DCB7-0DDE-3D6871F9ADEC}"/>
              </a:ext>
            </a:extLst>
          </p:cNvPr>
          <p:cNvSpPr txBox="1"/>
          <p:nvPr/>
        </p:nvSpPr>
        <p:spPr>
          <a:xfrm>
            <a:off x="8994056" y="3072652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lang="ja-JP" altLang="en-US" sz="1200" b="1">
                <a:latin typeface="+mn-ea"/>
                <a:cs typeface="Meiryo UI" panose="020B0604030504040204" pitchFamily="50" charset="-128"/>
              </a:rPr>
              <a:t>課題</a:t>
            </a:r>
            <a:endParaRPr kumimoji="1" lang="ja-JP" altLang="en-US" sz="1200" b="1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795DFAB-0E1B-6050-2B6F-EE4C07E61B7C}"/>
              </a:ext>
            </a:extLst>
          </p:cNvPr>
          <p:cNvSpPr txBox="1"/>
          <p:nvPr/>
        </p:nvSpPr>
        <p:spPr>
          <a:xfrm>
            <a:off x="4767055" y="4888556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lang="ja-JP" altLang="en-US" sz="1200" b="1">
                <a:latin typeface="+mn-ea"/>
                <a:cs typeface="Meiryo UI" panose="020B0604030504040204" pitchFamily="50" charset="-128"/>
              </a:rPr>
              <a:t>目指す成長手段</a:t>
            </a:r>
            <a:endParaRPr kumimoji="1" lang="ja-JP" altLang="en-US" sz="1200" b="1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E4F6EC5-7AD3-462C-AEAC-3B6ADA8658CB}"/>
              </a:ext>
            </a:extLst>
          </p:cNvPr>
          <p:cNvSpPr txBox="1"/>
          <p:nvPr/>
        </p:nvSpPr>
        <p:spPr>
          <a:xfrm>
            <a:off x="9035783" y="4871970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kumimoji="1" lang="ja-JP" altLang="en-US" sz="1200" b="1">
                <a:latin typeface="+mn-ea"/>
                <a:cs typeface="Meiryo UI" panose="020B0604030504040204" pitchFamily="50" charset="-128"/>
              </a:rPr>
              <a:t>実施体制</a:t>
            </a:r>
          </a:p>
        </p:txBody>
      </p:sp>
      <p:pic>
        <p:nvPicPr>
          <p:cNvPr id="91" name="図 90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D97D8A7-F0D6-489D-6D0C-BBBF679E88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07" y="615560"/>
            <a:ext cx="4559300" cy="6223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EB06258-0D03-69F7-E983-3A01DABFF84C}"/>
              </a:ext>
            </a:extLst>
          </p:cNvPr>
          <p:cNvSpPr txBox="1"/>
          <p:nvPr/>
        </p:nvSpPr>
        <p:spPr>
          <a:xfrm>
            <a:off x="3445750" y="694609"/>
            <a:ext cx="3826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企業理念・</a:t>
            </a:r>
            <a:r>
              <a:rPr lang="en-US" altLang="ja-JP" sz="1200" b="1" dirty="0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億宣言に向けた経営者メッセージ</a:t>
            </a:r>
            <a:endParaRPr kumimoji="1" lang="en-US" altLang="ja-JP" sz="1200" b="1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4" name="円/楕円 93">
            <a:extLst>
              <a:ext uri="{FF2B5EF4-FFF2-40B4-BE49-F238E27FC236}">
                <a16:creationId xmlns:a16="http://schemas.microsoft.com/office/drawing/2014/main" id="{D7FA0A0C-8566-27F2-CD76-B6279C8A4583}"/>
              </a:ext>
            </a:extLst>
          </p:cNvPr>
          <p:cNvSpPr/>
          <p:nvPr/>
        </p:nvSpPr>
        <p:spPr bwMode="auto">
          <a:xfrm>
            <a:off x="969959" y="725113"/>
            <a:ext cx="1155708" cy="11557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r>
              <a:rPr kumimoji="0" lang="ja-JP" altLang="en-US" sz="1200">
                <a:latin typeface="+mj-ea"/>
                <a:ea typeface="+mj-ea"/>
              </a:rPr>
              <a:t>企業ロゴ</a:t>
            </a:r>
            <a:endParaRPr kumimoji="0" lang="en-US" altLang="ja-JP" sz="1200">
              <a:latin typeface="+mj-ea"/>
              <a:ea typeface="+mj-ea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CE1DF810-E889-05FD-AEE4-CF790F5F0C95}"/>
              </a:ext>
            </a:extLst>
          </p:cNvPr>
          <p:cNvSpPr/>
          <p:nvPr/>
        </p:nvSpPr>
        <p:spPr bwMode="auto">
          <a:xfrm>
            <a:off x="286250" y="2103788"/>
            <a:ext cx="2483259" cy="16659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 dirty="0">
                <a:latin typeface="+mj-ea"/>
                <a:ea typeface="+mj-ea"/>
              </a:rPr>
              <a:t>事業所や製品の写真等</a:t>
            </a:r>
          </a:p>
        </p:txBody>
      </p:sp>
      <p:sp>
        <p:nvSpPr>
          <p:cNvPr id="96" name="円/楕円 95">
            <a:extLst>
              <a:ext uri="{FF2B5EF4-FFF2-40B4-BE49-F238E27FC236}">
                <a16:creationId xmlns:a16="http://schemas.microsoft.com/office/drawing/2014/main" id="{29DBCFF3-DC03-4AF2-E0BE-C99EB4025968}"/>
              </a:ext>
            </a:extLst>
          </p:cNvPr>
          <p:cNvSpPr/>
          <p:nvPr/>
        </p:nvSpPr>
        <p:spPr bwMode="auto">
          <a:xfrm>
            <a:off x="3687715" y="1000001"/>
            <a:ext cx="1155708" cy="1155708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>
                <a:solidFill>
                  <a:schemeClr val="bg1"/>
                </a:solidFill>
                <a:latin typeface="+mj-ea"/>
                <a:ea typeface="+mj-ea"/>
              </a:rPr>
              <a:t>経営者</a:t>
            </a:r>
            <a:endParaRPr kumimoji="0" lang="en-US" altLang="ja-JP" sz="120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>
                <a:solidFill>
                  <a:schemeClr val="bg1"/>
                </a:solidFill>
                <a:latin typeface="+mj-ea"/>
                <a:ea typeface="+mj-ea"/>
              </a:rPr>
              <a:t>写真</a:t>
            </a:r>
            <a:endParaRPr kumimoji="0" lang="en-US" altLang="ja-JP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2AA8C94-A333-3F5C-AC76-1456DBF2B1C9}"/>
              </a:ext>
            </a:extLst>
          </p:cNvPr>
          <p:cNvSpPr txBox="1"/>
          <p:nvPr/>
        </p:nvSpPr>
        <p:spPr>
          <a:xfrm>
            <a:off x="6096000" y="6627168"/>
            <a:ext cx="67917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本宣言は企業自身がその責任において売上高１００億円を目指して、自社の取組を進める旨を宣言するものです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79B922-A4BD-F8BA-00E7-F3B1CE816AE0}"/>
              </a:ext>
            </a:extLst>
          </p:cNvPr>
          <p:cNvSpPr txBox="1"/>
          <p:nvPr/>
        </p:nvSpPr>
        <p:spPr>
          <a:xfrm>
            <a:off x="8412930" y="83982"/>
            <a:ext cx="3686196" cy="90024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赤字の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注記部分は提出前に削除してください。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また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、実際に項目を記入する際は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全て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黒字で記入ください。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黒字以外を使用している場合は、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修正が必要となります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ひな形の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色・構成は変更せずに作成してください。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CE355B5-B420-C365-5438-C71553D5BECC}"/>
              </a:ext>
            </a:extLst>
          </p:cNvPr>
          <p:cNvSpPr txBox="1"/>
          <p:nvPr/>
        </p:nvSpPr>
        <p:spPr>
          <a:xfrm>
            <a:off x="62570" y="5906654"/>
            <a:ext cx="2935580" cy="5770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↑こちらの部分は白文字で記載ください。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このテキストボックスは提出前に削除してください。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95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AAD7F-1C58-EDC7-356A-BB86D1A7B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D5AEC67-E019-6DCA-E8D2-BB37CC8C836E}"/>
              </a:ext>
            </a:extLst>
          </p:cNvPr>
          <p:cNvSpPr/>
          <p:nvPr/>
        </p:nvSpPr>
        <p:spPr>
          <a:xfrm>
            <a:off x="484453" y="1093848"/>
            <a:ext cx="11346568" cy="52594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6E0AAD4-AA1A-5C3A-4CEF-CF6D7F93FF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34238"/>
            <a:ext cx="4141514" cy="6223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EA22ED-27D8-967E-5143-ACF28DC9F1E4}"/>
              </a:ext>
            </a:extLst>
          </p:cNvPr>
          <p:cNvSpPr txBox="1"/>
          <p:nvPr/>
        </p:nvSpPr>
        <p:spPr>
          <a:xfrm>
            <a:off x="488540" y="816849"/>
            <a:ext cx="38421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000"/>
              <a:defRPr/>
            </a:pP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●●●●（例：売上高</a:t>
            </a:r>
            <a:r>
              <a:rPr lang="en-US" altLang="ja-JP" sz="1200" b="1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億円実現の目標と課題）</a:t>
            </a:r>
            <a:endParaRPr kumimoji="1" lang="en-US" altLang="ja-JP" sz="1200" b="1" u="none" strike="noStrike" kern="1200" cap="none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2B6B10-6878-1663-F6A3-C1D1536B5AE3}"/>
              </a:ext>
            </a:extLst>
          </p:cNvPr>
          <p:cNvSpPr txBox="1"/>
          <p:nvPr/>
        </p:nvSpPr>
        <p:spPr>
          <a:xfrm>
            <a:off x="551177" y="1556449"/>
            <a:ext cx="111797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・ひな形にある「売上高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億円実現の目標と課題」（実現目標・課題）、「売上高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億円実現に向けた具体的措置（目指す成長手段・実施体制）」などの項目について、書き切れない内容など、さらに詳しく記載したい場合には、こちらの別紙をご活用ください。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・実現目標などについて、必要に応じてこの別紙にグラフなどを追記いただけます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・企業グループとして取り組む場合には、下記の例を参考に体制について記載してください。また、</a:t>
            </a:r>
            <a:r>
              <a:rPr kumimoji="1" lang="en-US" altLang="ja-JP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億宣言申請書（様式２）の内容と整合するようにしてください。</a:t>
            </a:r>
            <a:endParaRPr kumimoji="1"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・ひな形の次ページに、宣言趣旨に沿うような自社資料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（例えば会社概要）などを加えることも可能です。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営業を目的とするような資料については、掲載をお控えください。</a:t>
            </a:r>
          </a:p>
          <a:p>
            <a:pPr marL="11113" algn="l"/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62B82F-4B17-3194-3387-10689E1F26A3}"/>
              </a:ext>
            </a:extLst>
          </p:cNvPr>
          <p:cNvSpPr txBox="1"/>
          <p:nvPr/>
        </p:nvSpPr>
        <p:spPr>
          <a:xfrm>
            <a:off x="447864" y="6512555"/>
            <a:ext cx="118457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288" indent="-131763"/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〇法人番号：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1111111111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（〇〇社）、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222222222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XX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社）　　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【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企業グループによる申請の場合は、各社の法人番号を追記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単独申請の場合は、この項目は削除。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103EA0D-3B71-AC55-B373-BA3CFC0CEEE4}"/>
              </a:ext>
            </a:extLst>
          </p:cNvPr>
          <p:cNvSpPr/>
          <p:nvPr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B53ABA8-C967-FE9E-FA93-1BE905AC04ED}"/>
              </a:ext>
            </a:extLst>
          </p:cNvPr>
          <p:cNvSpPr/>
          <p:nvPr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0" name="図 29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43F6B54-2E25-9968-DEED-6A636DA0A5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31" name="タイトル 2">
            <a:extLst>
              <a:ext uri="{FF2B5EF4-FFF2-40B4-BE49-F238E27FC236}">
                <a16:creationId xmlns:a16="http://schemas.microsoft.com/office/drawing/2014/main" id="{C284EFD0-FF76-46A2-2C0F-55FFB1C44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7731" y="66980"/>
            <a:ext cx="8653290" cy="584775"/>
          </a:xfrm>
        </p:spPr>
        <p:txBody>
          <a:bodyPr/>
          <a:lstStyle/>
          <a:p>
            <a:r>
              <a:rPr kumimoji="1" lang="ja-JP" altLang="en-US">
                <a:solidFill>
                  <a:schemeClr val="bg1"/>
                </a:solidFill>
              </a:rPr>
              <a:t>株式会社○○○○</a:t>
            </a:r>
            <a:r>
              <a:rPr lang="ja-JP" altLang="en-US">
                <a:solidFill>
                  <a:schemeClr val="bg1"/>
                </a:solidFill>
              </a:rPr>
              <a:t>（</a:t>
            </a:r>
            <a:r>
              <a:rPr kumimoji="1" lang="ja-JP" altLang="en-US">
                <a:solidFill>
                  <a:schemeClr val="bg1"/>
                </a:solidFill>
              </a:rPr>
              <a:t>○○</a:t>
            </a:r>
            <a:r>
              <a:rPr lang="ja-JP" altLang="en-US">
                <a:solidFill>
                  <a:schemeClr val="bg1"/>
                </a:solidFill>
              </a:rPr>
              <a:t>業）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2947A6F4-167C-29DF-98CF-B873D7B17F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485650"/>
              </p:ext>
            </p:extLst>
          </p:nvPr>
        </p:nvGraphicFramePr>
        <p:xfrm>
          <a:off x="758382" y="3244370"/>
          <a:ext cx="6645596" cy="2946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113879-D55B-91A8-1322-CAE7AF7DFECF}"/>
              </a:ext>
            </a:extLst>
          </p:cNvPr>
          <p:cNvSpPr/>
          <p:nvPr/>
        </p:nvSpPr>
        <p:spPr bwMode="auto">
          <a:xfrm>
            <a:off x="4546876" y="5783642"/>
            <a:ext cx="572135" cy="393634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50B6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0" lang="en-US" sz="1200">
                <a:solidFill>
                  <a:srgbClr val="FFFFFF"/>
                </a:solidFill>
                <a:latin typeface="+mj-ea"/>
                <a:ea typeface="+mj-ea"/>
              </a:rPr>
              <a:t>100</a:t>
            </a:r>
            <a:r>
              <a:rPr kumimoji="0" lang="ja-JP" altLang="en-US" sz="1200">
                <a:solidFill>
                  <a:srgbClr val="FFFFFF"/>
                </a:solidFill>
                <a:latin typeface="+mj-ea"/>
                <a:ea typeface="+mj-ea"/>
              </a:rPr>
              <a:t>億</a:t>
            </a:r>
            <a:endParaRPr kumimoji="0" lang="en-US" altLang="ja-JP" sz="1200">
              <a:solidFill>
                <a:srgbClr val="FFFFFF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>
                <a:solidFill>
                  <a:srgbClr val="FFFFFF"/>
                </a:solidFill>
                <a:latin typeface="+mj-ea"/>
                <a:ea typeface="+mj-ea"/>
              </a:rPr>
              <a:t>達成</a:t>
            </a:r>
            <a:endParaRPr kumimoji="0" lang="en-US" sz="1200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DC330C6-EF44-D0F5-BA23-76C7D86D5CC9}"/>
              </a:ext>
            </a:extLst>
          </p:cNvPr>
          <p:cNvGrpSpPr/>
          <p:nvPr/>
        </p:nvGrpSpPr>
        <p:grpSpPr>
          <a:xfrm>
            <a:off x="8134705" y="3791084"/>
            <a:ext cx="3337065" cy="1625751"/>
            <a:chOff x="8363333" y="3500906"/>
            <a:chExt cx="3337065" cy="162575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4A691EBC-4A85-18DB-0BFD-5C2013B69A2B}"/>
                </a:ext>
              </a:extLst>
            </p:cNvPr>
            <p:cNvSpPr/>
            <p:nvPr/>
          </p:nvSpPr>
          <p:spPr bwMode="auto">
            <a:xfrm>
              <a:off x="9190944" y="3500906"/>
              <a:ext cx="1681843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〇〇〇〇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7C673CF-5116-ECB0-7A6C-B62C21B22C62}"/>
                </a:ext>
              </a:extLst>
            </p:cNvPr>
            <p:cNvSpPr/>
            <p:nvPr/>
          </p:nvSpPr>
          <p:spPr bwMode="auto">
            <a:xfrm>
              <a:off x="8363333" y="456687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</a:t>
              </a:r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5D01AA5-ECB2-9CF4-82A7-2B7DB73CF977}"/>
                </a:ext>
              </a:extLst>
            </p:cNvPr>
            <p:cNvSpPr/>
            <p:nvPr/>
          </p:nvSpPr>
          <p:spPr bwMode="auto">
            <a:xfrm>
              <a:off x="10243158" y="455704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en-US" altLang="ja-JP" sz="1200">
                  <a:latin typeface="+mj-ea"/>
                  <a:ea typeface="+mj-ea"/>
                </a:rPr>
                <a:t>XX</a:t>
              </a:r>
              <a:r>
                <a:rPr kumimoji="0" lang="ja-JP" altLang="en-US" sz="1200">
                  <a:latin typeface="+mj-ea"/>
                  <a:ea typeface="+mj-ea"/>
                </a:rPr>
                <a:t>株式会社</a:t>
              </a:r>
              <a:endParaRPr kumimoji="0" lang="en-US" altLang="ja-JP" sz="120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>
                  <a:latin typeface="+mj-ea"/>
                  <a:ea typeface="+mj-ea"/>
                </a:rPr>
                <a:t>●●事業</a:t>
              </a:r>
            </a:p>
          </p:txBody>
        </p:sp>
        <p:cxnSp>
          <p:nvCxnSpPr>
            <p:cNvPr id="12" name="コネクタ: カギ線 11">
              <a:extLst>
                <a:ext uri="{FF2B5EF4-FFF2-40B4-BE49-F238E27FC236}">
                  <a16:creationId xmlns:a16="http://schemas.microsoft.com/office/drawing/2014/main" id="{E52EB2EC-F8A8-C12D-7720-B774803A4440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rot="5400000" flipH="1" flipV="1">
              <a:off x="9994238" y="3435262"/>
              <a:ext cx="229326" cy="203389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E5E5720D-F0BB-D56B-6275-BF7F24A0D1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25848" y="4337547"/>
              <a:ext cx="0" cy="2293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44F8B64-BB8C-33AA-D47C-20C074A660C2}"/>
              </a:ext>
            </a:extLst>
          </p:cNvPr>
          <p:cNvCxnSpPr>
            <a:stCxn id="2" idx="2"/>
          </p:cNvCxnSpPr>
          <p:nvPr/>
        </p:nvCxnSpPr>
        <p:spPr>
          <a:xfrm flipH="1">
            <a:off x="9803237" y="4350868"/>
            <a:ext cx="1" cy="27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80365B-904F-EEF3-BD84-7D74ACAC1E63}"/>
              </a:ext>
            </a:extLst>
          </p:cNvPr>
          <p:cNvSpPr txBox="1"/>
          <p:nvPr/>
        </p:nvSpPr>
        <p:spPr>
          <a:xfrm>
            <a:off x="7908954" y="606995"/>
            <a:ext cx="4211152" cy="41549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このテキストボックスと赤字の注記は提出前に削除してください。様式の色・構成は変更せずに作成してください。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015660-FD8B-79B0-28CC-5D3DC8106DB4}"/>
              </a:ext>
            </a:extLst>
          </p:cNvPr>
          <p:cNvSpPr txBox="1"/>
          <p:nvPr/>
        </p:nvSpPr>
        <p:spPr>
          <a:xfrm>
            <a:off x="7827074" y="5652050"/>
            <a:ext cx="4211152" cy="5770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単独申請であって、記入する内容が無い場合はこのスライドを削除しても構いません。（企業グループとしての申請の場合は、このスライドに必ずグループ構成図を記載してください。）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7538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【機○・記載例なし】">
  <a:themeElements>
    <a:clrScheme name="10bil dec">
      <a:dk1>
        <a:srgbClr val="000000"/>
      </a:dk1>
      <a:lt1>
        <a:srgbClr val="FEFFFF"/>
      </a:lt1>
      <a:dk2>
        <a:srgbClr val="000000"/>
      </a:dk2>
      <a:lt2>
        <a:srgbClr val="F8FBFB"/>
      </a:lt2>
      <a:accent1>
        <a:srgbClr val="4F50B6"/>
      </a:accent1>
      <a:accent2>
        <a:srgbClr val="2E3B66"/>
      </a:accent2>
      <a:accent3>
        <a:srgbClr val="6774BF"/>
      </a:accent3>
      <a:accent4>
        <a:srgbClr val="727070"/>
      </a:accent4>
      <a:accent5>
        <a:srgbClr val="DBDDDD"/>
      </a:accent5>
      <a:accent6>
        <a:srgbClr val="F6F9F7"/>
      </a:accent6>
      <a:hlink>
        <a:srgbClr val="4F51B4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rtlCol="0" anchor="ctr"/>
      <a:lstStyle>
        <a:defPPr algn="l">
          <a:defRPr kumimoji="0" sz="1200" dirty="0" smtClean="0">
            <a:latin typeface="+mj-ea"/>
            <a:ea typeface="+mj-ea"/>
          </a:defRPr>
        </a:defPPr>
      </a:lstStyle>
    </a:spDef>
    <a:txDef>
      <a:spPr>
        <a:noFill/>
      </a:spPr>
      <a:bodyPr wrap="square" rtlCol="0">
        <a:spAutoFit/>
      </a:bodyPr>
      <a:lstStyle>
        <a:defPPr marL="285750" indent="-285750" algn="l">
          <a:buFont typeface="Arial" panose="020B0604020202020204" pitchFamily="34" charset="0"/>
          <a:buChar char="•"/>
          <a:defRPr kumimoji="1" sz="1600" dirty="0" smtClean="0">
            <a:latin typeface="+mn-ea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D8C861B6-498F-4F22-A8A9-3BAFC219480C}" vid="{9E769544-01F3-4BF8-B3A9-3F1EAE4A540E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714</Words>
  <Application>Microsoft Office PowerPoint</Application>
  <PresentationFormat>ワイド画面</PresentationFormat>
  <Paragraphs>59</Paragraphs>
  <Slides>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メイリオ</vt:lpstr>
      <vt:lpstr>游ゴシック</vt:lpstr>
      <vt:lpstr>Arial</vt:lpstr>
      <vt:lpstr>Wingdings</vt:lpstr>
      <vt:lpstr>【機○・記載例なし】</vt:lpstr>
      <vt:lpstr>think-cellスライド</vt:lpstr>
      <vt:lpstr>株式会社○○○○（○○業）</vt:lpstr>
      <vt:lpstr>株式会社○○○○（○○業）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2025-05-22T09:17:48Z</dcterms:created>
  <dcterms:modified xsi:type="dcterms:W3CDTF">2025-05-23T04:40:15Z</dcterms:modified>
  <cp:category/>
</cp:coreProperties>
</file>